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7" r:id="rId3"/>
    <p:sldId id="288" r:id="rId4"/>
    <p:sldId id="278" r:id="rId5"/>
    <p:sldId id="269" r:id="rId6"/>
    <p:sldId id="289" r:id="rId7"/>
    <p:sldId id="290" r:id="rId8"/>
    <p:sldId id="285" r:id="rId9"/>
    <p:sldId id="291" r:id="rId10"/>
    <p:sldId id="258" r:id="rId11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60409" autoAdjust="0"/>
  </p:normalViewPr>
  <p:slideViewPr>
    <p:cSldViewPr snapToObjects="1">
      <p:cViewPr varScale="1">
        <p:scale>
          <a:sx n="52" d="100"/>
          <a:sy n="52" d="100"/>
        </p:scale>
        <p:origin x="-2371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CD2BE-D99B-4648-A226-974B1FF4367D}" type="datetimeFigureOut">
              <a:rPr lang="hu-HU" smtClean="0"/>
              <a:t>2015.08.26.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78557-F1C3-433D-8F6D-32C962A813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919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2015.08.25.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Nagyon jó példa abból a szempontból, hogy hogyan lehet összehangolni</a:t>
            </a:r>
          </a:p>
          <a:p>
            <a:r>
              <a:rPr lang="hu-HU" dirty="0" smtClean="0"/>
              <a:t>ÁKK és VGT célokat és intézkedéseket. Ezt esetleg a cím-diához kapcsolódva el is lehetne mondani:  az előadás célja egy minta arra, hogy KEOH keretében megvalósuló ÁKK-projektek hogyan hangolhatók össze a VGT feladataival, illetve követelményeivel. </a:t>
            </a:r>
          </a:p>
          <a:p>
            <a:r>
              <a:rPr lang="hu-HU" dirty="0" smtClean="0"/>
              <a:t>A javaslataim arra vonatkoznak, hogy a VGT fórumon a VGT szemszögéből nézzük a projektet.  </a:t>
            </a:r>
          </a:p>
          <a:p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 smtClean="0"/>
              <a:t>Milyen meglévő </a:t>
            </a:r>
            <a:r>
              <a:rPr lang="hu-HU" dirty="0" err="1" smtClean="0"/>
              <a:t>hidromorfológiai</a:t>
            </a:r>
            <a:r>
              <a:rPr lang="hu-HU" dirty="0" smtClean="0"/>
              <a:t> problémákat lehet a projekt keretében megoldani?</a:t>
            </a:r>
          </a:p>
          <a:p>
            <a:pPr marL="342900" indent="-342900">
              <a:buAutoNum type="arabicPeriod"/>
            </a:pPr>
            <a:r>
              <a:rPr lang="hu-HU" dirty="0" smtClean="0"/>
              <a:t>A javasolt intézkedések között van-e olyan ami a VGT szempontjából kedvezőtlen, és ha van, akkor a VGT szabályai szerint hogyan eljárni,</a:t>
            </a:r>
          </a:p>
          <a:p>
            <a:r>
              <a:rPr lang="hu-HU" dirty="0" smtClean="0"/>
              <a:t>     (</a:t>
            </a:r>
            <a:r>
              <a:rPr lang="hu-HU" dirty="0" err="1" smtClean="0"/>
              <a:t>Magyis</a:t>
            </a:r>
            <a:r>
              <a:rPr lang="hu-HU" dirty="0" smtClean="0"/>
              <a:t> a részletes tervezés során)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Hangsúlyozom, hogy az előadás a </a:t>
            </a:r>
            <a:r>
              <a:rPr lang="hu-HU" dirty="0" err="1" smtClean="0"/>
              <a:t>déleltőti</a:t>
            </a:r>
            <a:r>
              <a:rPr lang="hu-HU" dirty="0" smtClean="0"/>
              <a:t> fórumra jó lenne, a módosítási javaslatok csak azért szerepelnek, mert most VGT….. Egyébként  a </a:t>
            </a:r>
            <a:r>
              <a:rPr lang="hu-HU" dirty="0" err="1" smtClean="0"/>
              <a:t>sütörtki</a:t>
            </a:r>
            <a:r>
              <a:rPr lang="hu-HU" dirty="0" smtClean="0"/>
              <a:t> egyeztetésen is majd eszerint a gondolatmenet szerint szeretnék haladni.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Ez a dia</a:t>
            </a:r>
            <a:r>
              <a:rPr lang="hu-HU" baseline="0" dirty="0" smtClean="0"/>
              <a:t> utalás lenne arra, hogy az előző előadásban milyen információk hangzottak el a </a:t>
            </a:r>
            <a:r>
              <a:rPr lang="hu-HU" baseline="0" dirty="0" err="1" smtClean="0"/>
              <a:t>hidromorfológiai</a:t>
            </a:r>
            <a:r>
              <a:rPr lang="hu-HU" baseline="0" dirty="0" smtClean="0"/>
              <a:t> problémákról, ezen a víztesten. Vagy ha az nem volt ilyen konkrét, akkor meg lehetne kérdezni az ezzel foglalkozó kollégát, konkretizálja. </a:t>
            </a:r>
          </a:p>
          <a:p>
            <a:r>
              <a:rPr lang="hu-HU" baseline="0" dirty="0" smtClean="0"/>
              <a:t>Én csak feltételezések alapján írtam ide, amit gondolok…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2736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prti</a:t>
            </a:r>
            <a:r>
              <a:rPr lang="hu-HU" baseline="0" dirty="0" smtClean="0"/>
              <a:t> növényzóna kérdéses.  Ennek a következőnek kellene lennie: </a:t>
            </a:r>
            <a:r>
              <a:rPr lang="hu-HU" dirty="0" smtClean="0">
                <a:solidFill>
                  <a:srgbClr val="FF0000"/>
                </a:solidFill>
              </a:rPr>
              <a:t>lágyszárú növények (meredek part esetén ez hiányozhat) </a:t>
            </a:r>
            <a:r>
              <a:rPr lang="hu-HU" dirty="0" err="1" smtClean="0">
                <a:solidFill>
                  <a:srgbClr val="FF0000"/>
                </a:solidFill>
              </a:rPr>
              <a:t>fásszárú</a:t>
            </a:r>
            <a:r>
              <a:rPr lang="hu-HU" dirty="0" smtClean="0">
                <a:solidFill>
                  <a:srgbClr val="FF0000"/>
                </a:solidFill>
              </a:rPr>
              <a:t> növényzet (bokor, fa), majd  nedves rét, illetve ligeterdő az egész hullámtéren). ???   Ha</a:t>
            </a:r>
            <a:r>
              <a:rPr lang="hu-HU" baseline="0" dirty="0" smtClean="0">
                <a:solidFill>
                  <a:srgbClr val="FF0000"/>
                </a:solidFill>
              </a:rPr>
              <a:t> így van, akkor ez nem probléma és meg is kell tartani.  VGT szempontjából a csak füves </a:t>
            </a:r>
            <a:r>
              <a:rPr lang="hu-HU" baseline="0" dirty="0" err="1" smtClean="0">
                <a:solidFill>
                  <a:srgbClr val="FF0000"/>
                </a:solidFill>
              </a:rPr>
              <a:t>partmenti</a:t>
            </a:r>
            <a:r>
              <a:rPr lang="hu-HU" baseline="0" dirty="0" smtClean="0">
                <a:solidFill>
                  <a:srgbClr val="FF0000"/>
                </a:solidFill>
              </a:rPr>
              <a:t> elsődleges levezető sáv olyan beavatkozásnak számít, amit külön indokolni kell. Igazolni kell, </a:t>
            </a:r>
            <a:r>
              <a:rPr lang="hu-HU" baseline="0" dirty="0" err="1" smtClean="0">
                <a:solidFill>
                  <a:srgbClr val="FF0000"/>
                </a:solidFill>
              </a:rPr>
              <a:t>hgy</a:t>
            </a:r>
            <a:r>
              <a:rPr lang="hu-HU" baseline="0" dirty="0" smtClean="0">
                <a:solidFill>
                  <a:srgbClr val="FF0000"/>
                </a:solidFill>
              </a:rPr>
              <a:t> nincs más megoldás.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>
                <a:solidFill>
                  <a:srgbClr val="FF0000"/>
                </a:solidFill>
              </a:rPr>
              <a:t>De úgy tűnik van, mert a hullámtéren kialakított füves levezető sáv és a hullámtéren (nem a parton!) a sűrű aljnövényzet </a:t>
            </a:r>
            <a:r>
              <a:rPr lang="hu-HU" baseline="0" dirty="0" err="1" smtClean="0">
                <a:solidFill>
                  <a:srgbClr val="FF0000"/>
                </a:solidFill>
              </a:rPr>
              <a:t>írtása</a:t>
            </a:r>
            <a:r>
              <a:rPr lang="hu-HU" baseline="0" dirty="0" smtClean="0">
                <a:solidFill>
                  <a:srgbClr val="FF0000"/>
                </a:solidFill>
              </a:rPr>
              <a:t> elegendőnek látszik.. 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7084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971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6996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923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2394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6912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340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AC316-A5C0-4970-BF3E-B549F3427762}" type="datetimeFigureOut">
              <a:rPr lang="hu-HU"/>
              <a:pPr>
                <a:defRPr/>
              </a:pPr>
              <a:t>2015.08.25.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586EC-2B2F-4A6F-915A-6122A2D500F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06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2015.08.25.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  <p:sldLayoutId id="2147483671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43890" y="188640"/>
            <a:ext cx="7900109" cy="4176464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sz="2800" dirty="0"/>
              <a:t>Vízgyűjtő-gazdálkodási terv felülvizsgálata </a:t>
            </a:r>
            <a:r>
              <a:rPr lang="hu-HU" sz="2800" dirty="0" smtClean="0"/>
              <a:t> az Észak-dunántúli Vízügyi Igazgatóság működési területén</a:t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000" dirty="0" smtClean="0"/>
              <a:t>területi fórum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800" dirty="0"/>
              <a:t>Víztestekre vonatkozó </a:t>
            </a:r>
            <a:r>
              <a:rPr lang="hu-HU" sz="2800" dirty="0" smtClean="0"/>
              <a:t>intézkedések</a:t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Rába-völgy projekt </a:t>
            </a:r>
            <a:endParaRPr lang="hu-HU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 descr="http://www.eduvizig.hu/sites/default/files/logo_edukovizig_0_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553" y="5263013"/>
            <a:ext cx="600075" cy="5848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zövegdoboz 6"/>
          <p:cNvSpPr txBox="1"/>
          <p:nvPr/>
        </p:nvSpPr>
        <p:spPr>
          <a:xfrm>
            <a:off x="1331640" y="450912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Horváth Ádám (ÉDUVIZIG)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1800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 descr="http://www.eduvizig.hu/sites/default/files/logo_edukovizig_0_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981" y="5273968"/>
            <a:ext cx="600075" cy="584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198884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Cím 3"/>
          <p:cNvSpPr txBox="1">
            <a:spLocks/>
          </p:cNvSpPr>
          <p:nvPr/>
        </p:nvSpPr>
        <p:spPr>
          <a:xfrm>
            <a:off x="447989" y="44624"/>
            <a:ext cx="7436379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 err="1" smtClean="0"/>
              <a:t>Hidromorfológiai</a:t>
            </a:r>
            <a:r>
              <a:rPr lang="hu-HU" dirty="0" smtClean="0"/>
              <a:t> problémák </a:t>
            </a:r>
          </a:p>
          <a:p>
            <a:r>
              <a:rPr lang="hu-HU" dirty="0" smtClean="0"/>
              <a:t>a </a:t>
            </a:r>
            <a:r>
              <a:rPr lang="hu-HU" dirty="0" smtClean="0"/>
              <a:t>Rába Sárvár-Győr közötti szakaszán</a:t>
            </a:r>
            <a:endParaRPr lang="hu-HU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107504" y="1417214"/>
            <a:ext cx="52565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/>
              <a:t>A víztesteken </a:t>
            </a:r>
            <a:r>
              <a:rPr lang="hu-HU" sz="2200" b="1" dirty="0" smtClean="0"/>
              <a:t>előforduló jelentős </a:t>
            </a:r>
            <a:r>
              <a:rPr lang="hu-HU" sz="2200" b="1" dirty="0" err="1" smtClean="0"/>
              <a:t>hidromorfológiai</a:t>
            </a:r>
            <a:r>
              <a:rPr lang="hu-HU" sz="2200" b="1" dirty="0" smtClean="0"/>
              <a:t> </a:t>
            </a:r>
            <a:r>
              <a:rPr lang="hu-HU" sz="2200" b="1" dirty="0"/>
              <a:t>problémák: </a:t>
            </a:r>
          </a:p>
          <a:p>
            <a:r>
              <a:rPr lang="hu-HU" b="1" dirty="0" smtClean="0"/>
              <a:t> </a:t>
            </a:r>
          </a:p>
          <a:p>
            <a:pPr marL="342900" indent="-342900">
              <a:spcBef>
                <a:spcPts val="600"/>
              </a:spcBef>
              <a:buChar char="•"/>
            </a:pPr>
            <a:r>
              <a:rPr lang="hu-HU" sz="2000" b="1" dirty="0" smtClean="0"/>
              <a:t>Árvízvédelmi és folyószabályozási beavatkozások, </a:t>
            </a:r>
            <a:r>
              <a:rPr lang="hu-HU" sz="2000" b="1" dirty="0"/>
              <a:t>helyenként túl szűk hullámtér, a folyó </a:t>
            </a:r>
            <a:r>
              <a:rPr lang="hu-HU" sz="2000" b="1" dirty="0" smtClean="0"/>
              <a:t>oldalirányú szabad mozgása korlátozott.</a:t>
            </a:r>
            <a:endParaRPr lang="hu-HU" sz="2000" b="1" dirty="0"/>
          </a:p>
          <a:p>
            <a:pPr marL="342900" indent="-342900">
              <a:spcBef>
                <a:spcPts val="600"/>
              </a:spcBef>
              <a:buChar char="•"/>
            </a:pPr>
            <a:r>
              <a:rPr lang="hu-HU" sz="2000" b="1" dirty="0" smtClean="0"/>
              <a:t>A </a:t>
            </a:r>
            <a:r>
              <a:rPr lang="hu-HU" sz="2000" b="1" dirty="0"/>
              <a:t>nem megfelelő vízellátottság miatt a hullámtéri holtágak </a:t>
            </a:r>
            <a:r>
              <a:rPr lang="hu-HU" sz="2000" b="1" dirty="0" smtClean="0"/>
              <a:t>öregedése.</a:t>
            </a:r>
          </a:p>
          <a:p>
            <a:pPr marL="342900" indent="-342900">
              <a:spcBef>
                <a:spcPts val="600"/>
              </a:spcBef>
              <a:buChar char="•"/>
            </a:pPr>
            <a:r>
              <a:rPr lang="hu-HU" sz="2000" b="1" dirty="0" smtClean="0"/>
              <a:t>A </a:t>
            </a:r>
            <a:r>
              <a:rPr lang="hu-HU" sz="2000" b="1" dirty="0"/>
              <a:t>töltések miatt a mentett oldali élőhelyek </a:t>
            </a:r>
            <a:r>
              <a:rPr lang="hu-HU" sz="2000" b="1" dirty="0" smtClean="0"/>
              <a:t>degradálódtak.</a:t>
            </a:r>
            <a:endParaRPr lang="hu-HU" sz="2000" b="1" dirty="0"/>
          </a:p>
          <a:p>
            <a:pPr marL="342900" indent="-342900">
              <a:spcBef>
                <a:spcPts val="600"/>
              </a:spcBef>
              <a:buChar char="•"/>
            </a:pPr>
            <a:r>
              <a:rPr lang="hu-HU" sz="2000" b="1" dirty="0" smtClean="0"/>
              <a:t>Nem megfelelő, erősen benőtt hullámtér, </a:t>
            </a:r>
            <a:r>
              <a:rPr lang="hu-HU" sz="2000" b="1" dirty="0" err="1" smtClean="0"/>
              <a:t>invazív</a:t>
            </a:r>
            <a:r>
              <a:rPr lang="hu-HU" sz="2000" b="1" dirty="0" smtClean="0"/>
              <a:t> </a:t>
            </a:r>
            <a:r>
              <a:rPr lang="hu-HU" sz="2000" b="1" dirty="0"/>
              <a:t>fajok által dominált sűrű </a:t>
            </a:r>
            <a:r>
              <a:rPr lang="hu-HU" sz="2000" b="1" dirty="0" smtClean="0"/>
              <a:t>aljnövényzet.</a:t>
            </a:r>
            <a:endParaRPr lang="hu-H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47"/>
          <a:stretch/>
        </p:blipFill>
        <p:spPr bwMode="auto">
          <a:xfrm>
            <a:off x="5220072" y="1340767"/>
            <a:ext cx="3762029" cy="248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9" t="21270" r="15001" b="12699"/>
          <a:stretch/>
        </p:blipFill>
        <p:spPr bwMode="auto">
          <a:xfrm>
            <a:off x="5220072" y="3887331"/>
            <a:ext cx="3762029" cy="279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8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3"/>
          <p:cNvSpPr txBox="1">
            <a:spLocks/>
          </p:cNvSpPr>
          <p:nvPr/>
        </p:nvSpPr>
        <p:spPr>
          <a:xfrm>
            <a:off x="447989" y="44624"/>
            <a:ext cx="7436379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 smtClean="0"/>
              <a:t>A VGT </a:t>
            </a:r>
            <a:r>
              <a:rPr lang="hu-HU" dirty="0" err="1" smtClean="0"/>
              <a:t>SZERINt</a:t>
            </a:r>
            <a:r>
              <a:rPr lang="hu-HU" dirty="0" smtClean="0"/>
              <a:t> javasolt </a:t>
            </a:r>
            <a:r>
              <a:rPr lang="hu-HU" dirty="0" smtClean="0"/>
              <a:t>intézkedések</a:t>
            </a:r>
          </a:p>
          <a:p>
            <a:r>
              <a:rPr lang="hu-HU" dirty="0"/>
              <a:t>a Rába Sárvár-Győr közötti </a:t>
            </a:r>
            <a:r>
              <a:rPr lang="hu-HU" dirty="0" smtClean="0"/>
              <a:t>szakaszán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442647" y="1412776"/>
            <a:ext cx="8463626" cy="360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A alapvető probléma a tehát az </a:t>
            </a:r>
            <a:r>
              <a:rPr lang="hu-HU" sz="2000" b="1" dirty="0" smtClean="0">
                <a:solidFill>
                  <a:srgbClr val="FF0000"/>
                </a:solidFill>
              </a:rPr>
              <a:t>árvédelmi töltés</a:t>
            </a:r>
            <a:r>
              <a:rPr lang="hu-HU" sz="2000" b="1" dirty="0" smtClean="0"/>
              <a:t> </a:t>
            </a:r>
          </a:p>
          <a:p>
            <a:endParaRPr lang="hu-HU" sz="2000" b="1" dirty="0"/>
          </a:p>
          <a:p>
            <a:r>
              <a:rPr lang="hu-HU" sz="2000" b="1" dirty="0" smtClean="0"/>
              <a:t>Ennek elbontása síkvidéken irreális elképzelés, </a:t>
            </a:r>
            <a:r>
              <a:rPr lang="hu-HU" sz="2000" b="1" dirty="0" smtClean="0">
                <a:sym typeface="Wingdings" pitchFamily="2" charset="2"/>
              </a:rPr>
              <a:t> </a:t>
            </a:r>
            <a:r>
              <a:rPr lang="hu-HU" sz="2000" b="1" dirty="0" smtClean="0">
                <a:solidFill>
                  <a:srgbClr val="0070C0"/>
                </a:solidFill>
                <a:sym typeface="Wingdings" pitchFamily="2" charset="2"/>
              </a:rPr>
              <a:t>erősen módosított jelleg</a:t>
            </a:r>
          </a:p>
          <a:p>
            <a:endParaRPr lang="hu-HU" sz="2000" b="1" dirty="0" smtClean="0"/>
          </a:p>
          <a:p>
            <a:r>
              <a:rPr lang="hu-HU" sz="2000" b="1" dirty="0" smtClean="0">
                <a:solidFill>
                  <a:srgbClr val="0070C0"/>
                </a:solidFill>
              </a:rPr>
              <a:t>A </a:t>
            </a:r>
            <a:r>
              <a:rPr lang="hu-HU" sz="2000" b="1" dirty="0">
                <a:solidFill>
                  <a:srgbClr val="0070C0"/>
                </a:solidFill>
              </a:rPr>
              <a:t>jó ökológiai potenciál </a:t>
            </a:r>
            <a:r>
              <a:rPr lang="hu-HU" sz="2000" b="1" dirty="0"/>
              <a:t>elérése érdekében: </a:t>
            </a:r>
            <a:r>
              <a:rPr lang="hu-HU" sz="2000" b="1" dirty="0" smtClean="0"/>
              <a:t>három hatáscsökkentő intézkedés jöhet szóba:</a:t>
            </a:r>
          </a:p>
          <a:p>
            <a:endParaRPr lang="hu-HU" sz="2000" b="1" dirty="0"/>
          </a:p>
          <a:p>
            <a:pPr marL="285750" indent="-285750">
              <a:buFontTx/>
              <a:buChar char="-"/>
            </a:pPr>
            <a:r>
              <a:rPr lang="hu-HU" sz="2000" b="1" dirty="0" smtClean="0"/>
              <a:t>a hullámtér szélesítése a töltések áthelyezésével </a:t>
            </a:r>
          </a:p>
          <a:p>
            <a:pPr marL="285750" indent="-285750">
              <a:buFontTx/>
              <a:buChar char="-"/>
            </a:pPr>
            <a:r>
              <a:rPr lang="hu-HU" sz="2000" b="1" dirty="0" smtClean="0"/>
              <a:t>a hullámtéri </a:t>
            </a:r>
            <a:r>
              <a:rPr lang="hu-HU" sz="2000" b="1" dirty="0" smtClean="0"/>
              <a:t>holtágak </a:t>
            </a:r>
            <a:r>
              <a:rPr lang="hu-HU" sz="2000" b="1" dirty="0" smtClean="0"/>
              <a:t>vízellátásának javítása</a:t>
            </a:r>
          </a:p>
          <a:p>
            <a:pPr marL="285750" indent="-285750">
              <a:buFontTx/>
              <a:buChar char="-"/>
            </a:pPr>
            <a:r>
              <a:rPr lang="hu-HU" sz="2000" b="1" dirty="0" smtClean="0"/>
              <a:t>mentett oldali élőhelyek </a:t>
            </a:r>
            <a:r>
              <a:rPr lang="hu-HU" sz="2000" b="1" dirty="0" smtClean="0"/>
              <a:t>vízpótlása </a:t>
            </a:r>
            <a:endParaRPr lang="hu-HU" sz="20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447989" y="4903795"/>
            <a:ext cx="86591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Az árvízlevezető képességet rontja a </a:t>
            </a:r>
            <a:r>
              <a:rPr lang="hu-HU" sz="2000" b="1" dirty="0" smtClean="0"/>
              <a:t>hullámtér nem megfelelő növényzete: </a:t>
            </a:r>
            <a:r>
              <a:rPr lang="hu-HU" sz="2000" b="1" dirty="0" smtClean="0">
                <a:solidFill>
                  <a:srgbClr val="FF0000"/>
                </a:solidFill>
              </a:rPr>
              <a:t>dús aljnövényzet</a:t>
            </a:r>
          </a:p>
          <a:p>
            <a:endParaRPr lang="hu-HU" sz="1600" dirty="0" smtClean="0"/>
          </a:p>
          <a:p>
            <a:pPr marL="285750" indent="-285750">
              <a:buFontTx/>
              <a:buChar char="-"/>
            </a:pPr>
            <a:r>
              <a:rPr lang="hu-HU" sz="2000" b="1" dirty="0" smtClean="0"/>
              <a:t>ligeterdő</a:t>
            </a:r>
            <a:r>
              <a:rPr lang="hu-HU" sz="2000" b="1" dirty="0"/>
              <a:t>, rét vagy legelő </a:t>
            </a:r>
            <a:r>
              <a:rPr lang="hu-HU" sz="2000" b="1" dirty="0" smtClean="0"/>
              <a:t>kialakítása</a:t>
            </a:r>
          </a:p>
          <a:p>
            <a:pPr marL="285750" indent="-285750">
              <a:buFontTx/>
              <a:buChar char="-"/>
            </a:pPr>
            <a:r>
              <a:rPr lang="hu-HU" sz="2000" b="1" dirty="0" smtClean="0"/>
              <a:t>övzátonyok </a:t>
            </a:r>
            <a:r>
              <a:rPr lang="hu-HU" sz="2000" b="1" dirty="0"/>
              <a:t>szakaszos </a:t>
            </a:r>
            <a:r>
              <a:rPr lang="hu-HU" sz="2000" b="1" dirty="0" smtClean="0"/>
              <a:t>elbontása</a:t>
            </a:r>
            <a:endParaRPr lang="hu-HU" sz="2000" b="1" dirty="0"/>
          </a:p>
          <a:p>
            <a:pPr marL="285750" indent="-285750">
              <a:buFontTx/>
              <a:buChar char="-"/>
            </a:pPr>
            <a:r>
              <a:rPr lang="hu-HU" sz="2000" b="1" dirty="0" smtClean="0"/>
              <a:t>növényzet </a:t>
            </a:r>
            <a:r>
              <a:rPr lang="hu-HU" sz="2000" b="1" dirty="0"/>
              <a:t>visszaszorítása a növényzet irtásának </a:t>
            </a:r>
            <a:r>
              <a:rPr lang="hu-HU" sz="2000" b="1" dirty="0" smtClean="0"/>
              <a:t>minimalizálásával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22201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47876" y="1844824"/>
            <a:ext cx="84136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2200" b="1" dirty="0"/>
              <a:t>Rába-völgy </a:t>
            </a:r>
            <a:r>
              <a:rPr lang="hu-HU" altLang="hu-HU" sz="2200" b="1" dirty="0" smtClean="0"/>
              <a:t>projekt  </a:t>
            </a:r>
            <a:r>
              <a:rPr lang="hu-HU" altLang="hu-HU" sz="2200" i="1" dirty="0" smtClean="0"/>
              <a:t>(</a:t>
            </a:r>
            <a:r>
              <a:rPr lang="hu-HU" sz="2200" i="1" dirty="0" smtClean="0"/>
              <a:t>KEHOP 1.3.0) </a:t>
            </a:r>
            <a:endParaRPr lang="hu-HU" sz="2200" i="1" dirty="0"/>
          </a:p>
          <a:p>
            <a:r>
              <a:rPr lang="hu-HU" sz="2000" dirty="0"/>
              <a:t>Árvízlevezető képességet javító beavatkozások a Rába folyó Sárvár-Győr közötti </a:t>
            </a:r>
            <a:r>
              <a:rPr lang="hu-HU" sz="2000" dirty="0" smtClean="0"/>
              <a:t>szakaszán a 2014-2020 </a:t>
            </a:r>
            <a:r>
              <a:rPr lang="hu-HU" sz="2000" dirty="0"/>
              <a:t>közötti KEHOP </a:t>
            </a:r>
            <a:r>
              <a:rPr lang="hu-HU" sz="2000" i="1" dirty="0"/>
              <a:t>(Környezet és Energiahatékonysági Program)</a:t>
            </a:r>
            <a:r>
              <a:rPr lang="hu-HU" sz="2000" dirty="0"/>
              <a:t> </a:t>
            </a:r>
            <a:r>
              <a:rPr lang="hu-HU" sz="2000" dirty="0" smtClean="0"/>
              <a:t>keretében, ~ 1.000.000.000 Ft-ból</a:t>
            </a:r>
            <a:endParaRPr lang="hu-HU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98180" y="3229819"/>
            <a:ext cx="871758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200" b="1" dirty="0"/>
              <a:t>Tervezett </a:t>
            </a:r>
            <a:r>
              <a:rPr lang="hu-HU" altLang="hu-HU" sz="2200" b="1" dirty="0" smtClean="0"/>
              <a:t>árvízvédelmi intézkedések: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hu-HU" altLang="hu-HU" sz="2000" dirty="0" smtClean="0"/>
              <a:t>Hullámtéri </a:t>
            </a:r>
            <a:r>
              <a:rPr lang="hu-HU" altLang="hu-HU" sz="2000" dirty="0"/>
              <a:t>beavatkozások: </a:t>
            </a:r>
            <a:r>
              <a:rPr lang="hu-HU" altLang="hu-HU" sz="2000" i="1" dirty="0" smtClean="0"/>
              <a:t>(a növényzet megváltoztatása, árvízlevezető </a:t>
            </a:r>
            <a:r>
              <a:rPr lang="hu-HU" altLang="hu-HU" sz="2000" i="1" dirty="0"/>
              <a:t>vápák, szabadon hagyandó sávok, övzátonyok </a:t>
            </a:r>
            <a:r>
              <a:rPr lang="hu-HU" altLang="hu-HU" sz="2000" i="1" dirty="0" smtClean="0"/>
              <a:t>szakaszos elbontása</a:t>
            </a:r>
            <a:r>
              <a:rPr lang="hu-HU" altLang="hu-HU" sz="2000" i="1" dirty="0"/>
              <a:t>, …)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hu-HU" altLang="hu-HU" sz="2000" dirty="0"/>
              <a:t>Töltésáthelyezés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hu-HU" altLang="hu-HU" sz="2000" dirty="0"/>
              <a:t>Hidak szűkületének vizsgálata </a:t>
            </a:r>
            <a:r>
              <a:rPr lang="hu-HU" altLang="hu-HU" sz="2000" dirty="0" smtClean="0"/>
              <a:t>alapján azok </a:t>
            </a:r>
            <a:r>
              <a:rPr lang="hu-HU" altLang="hu-HU" sz="2000" dirty="0"/>
              <a:t>szükséges </a:t>
            </a:r>
            <a:r>
              <a:rPr lang="hu-HU" altLang="hu-HU" sz="2000" dirty="0" smtClean="0"/>
              <a:t>átalakítása</a:t>
            </a:r>
            <a:endParaRPr lang="hu-HU" altLang="hu-HU" sz="2000" dirty="0"/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hu-HU" altLang="hu-HU" sz="2000" dirty="0"/>
              <a:t>Rába </a:t>
            </a:r>
            <a:r>
              <a:rPr lang="hu-HU" altLang="hu-HU" sz="2000" dirty="0" err="1"/>
              <a:t>jobbparti</a:t>
            </a:r>
            <a:r>
              <a:rPr lang="hu-HU" altLang="hu-HU" sz="2000" dirty="0"/>
              <a:t> szükségtározó I. ütemének kiépítése</a:t>
            </a:r>
          </a:p>
        </p:txBody>
      </p:sp>
      <p:sp>
        <p:nvSpPr>
          <p:cNvPr id="5" name="Téglalap 4"/>
          <p:cNvSpPr/>
          <p:nvPr/>
        </p:nvSpPr>
        <p:spPr>
          <a:xfrm>
            <a:off x="247875" y="5570939"/>
            <a:ext cx="8864719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hu-HU" altLang="hu-HU" sz="1700" dirty="0"/>
              <a:t>Műszaki tartalom koncepcionálisan rendelkezésre áll </a:t>
            </a:r>
            <a:r>
              <a:rPr lang="hu-HU" altLang="hu-HU" sz="1700" i="1" dirty="0"/>
              <a:t>(nagyvízi mederkezelési terv intézkedéseinek részleges megvalósítása</a:t>
            </a:r>
            <a:r>
              <a:rPr lang="hu-HU" altLang="hu-HU" sz="1700" i="1" dirty="0" smtClean="0"/>
              <a:t>)</a:t>
            </a:r>
            <a:r>
              <a:rPr lang="hu-HU" altLang="hu-HU" sz="1700" dirty="0" smtClean="0"/>
              <a:t>. A </a:t>
            </a:r>
            <a:r>
              <a:rPr lang="hu-HU" altLang="hu-HU" sz="1700" dirty="0"/>
              <a:t>beavatkozások pontosítása, részletes megtervezése és műszaki mennyiségek </a:t>
            </a:r>
            <a:r>
              <a:rPr lang="hu-HU" altLang="hu-HU" sz="1700" dirty="0" smtClean="0"/>
              <a:t>meghatározása is </a:t>
            </a:r>
            <a:r>
              <a:rPr lang="hu-HU" altLang="hu-HU" sz="1700" dirty="0"/>
              <a:t>a projekt </a:t>
            </a:r>
            <a:r>
              <a:rPr lang="hu-HU" altLang="hu-HU" sz="1700" dirty="0" smtClean="0"/>
              <a:t>része.</a:t>
            </a:r>
            <a:endParaRPr lang="hu-HU" altLang="hu-HU" sz="1700" dirty="0" smtClean="0"/>
          </a:p>
          <a:p>
            <a:pPr marL="0" lvl="1">
              <a:spcBef>
                <a:spcPct val="50000"/>
              </a:spcBef>
              <a:defRPr/>
            </a:pPr>
            <a:r>
              <a:rPr lang="hu-HU" sz="1700" i="1" dirty="0"/>
              <a:t>Érintett víztestek: Rába torkolati szakasza, Rába </a:t>
            </a:r>
            <a:r>
              <a:rPr lang="hu-HU" sz="1700" i="1" dirty="0" smtClean="0"/>
              <a:t>Kis-Rábától</a:t>
            </a:r>
            <a:r>
              <a:rPr lang="hu-HU" altLang="hu-HU" sz="1700" dirty="0" smtClean="0"/>
              <a:t>.</a:t>
            </a:r>
            <a:endParaRPr lang="hu-HU" altLang="hu-HU" sz="1700" dirty="0"/>
          </a:p>
        </p:txBody>
      </p:sp>
      <p:sp>
        <p:nvSpPr>
          <p:cNvPr id="9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436379" cy="864096"/>
          </a:xfrm>
        </p:spPr>
        <p:txBody>
          <a:bodyPr>
            <a:normAutofit/>
          </a:bodyPr>
          <a:lstStyle/>
          <a:p>
            <a:r>
              <a:rPr lang="hu-HU" dirty="0"/>
              <a:t>Víztestekre vonatkozó </a:t>
            </a:r>
            <a:r>
              <a:rPr lang="hu-HU" dirty="0" smtClean="0"/>
              <a:t>intézkedések</a:t>
            </a:r>
            <a:br>
              <a:rPr lang="hu-HU" dirty="0" smtClean="0"/>
            </a:br>
            <a:r>
              <a:rPr lang="hu-HU" dirty="0"/>
              <a:t>Rába-völgy </a:t>
            </a:r>
            <a:r>
              <a:rPr lang="hu-HU" dirty="0" smtClean="0"/>
              <a:t>projekt </a:t>
            </a:r>
            <a:r>
              <a:rPr lang="hu-HU" altLang="hu-HU" i="1" dirty="0"/>
              <a:t>(KEHOP-1.3.0)</a:t>
            </a:r>
            <a:endParaRPr lang="hu-HU" i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08260" y="1268760"/>
            <a:ext cx="85272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b="1" dirty="0" smtClean="0">
                <a:solidFill>
                  <a:srgbClr val="0070C0"/>
                </a:solidFill>
              </a:rPr>
              <a:t>Hogyan járulhat hozzá egy árvízi kockázat-kezelési célú projekt az előzőekben vázolt problémák megoldásához?  </a:t>
            </a:r>
            <a:r>
              <a:rPr lang="hu-HU" sz="1900" dirty="0" smtClean="0"/>
              <a:t>     </a:t>
            </a:r>
            <a:endParaRPr lang="hu-HU" sz="1900" dirty="0"/>
          </a:p>
        </p:txBody>
      </p:sp>
    </p:spTree>
    <p:extLst>
      <p:ext uri="{BB962C8B-B14F-4D97-AF65-F5344CB8AC3E}">
        <p14:creationId xmlns:p14="http://schemas.microsoft.com/office/powerpoint/2010/main" val="346108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" r="22330" b="18815"/>
          <a:stretch/>
        </p:blipFill>
        <p:spPr bwMode="auto">
          <a:xfrm>
            <a:off x="25900" y="1084003"/>
            <a:ext cx="4202067" cy="430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436379" cy="864096"/>
          </a:xfrm>
        </p:spPr>
        <p:txBody>
          <a:bodyPr>
            <a:normAutofit/>
          </a:bodyPr>
          <a:lstStyle/>
          <a:p>
            <a:r>
              <a:rPr lang="hu-HU" dirty="0"/>
              <a:t>Víztestekre vonatkozó </a:t>
            </a:r>
            <a:r>
              <a:rPr lang="hu-HU" dirty="0" smtClean="0"/>
              <a:t>intézkedések</a:t>
            </a:r>
            <a:br>
              <a:rPr lang="hu-HU" dirty="0" smtClean="0"/>
            </a:br>
            <a:r>
              <a:rPr lang="hu-HU" dirty="0"/>
              <a:t>Rába-völgy </a:t>
            </a:r>
            <a:r>
              <a:rPr lang="hu-HU" dirty="0" smtClean="0"/>
              <a:t>projekt </a:t>
            </a:r>
            <a:r>
              <a:rPr lang="hu-HU" altLang="hu-HU" i="1" dirty="0"/>
              <a:t>(KEHOP-1.3.0)</a:t>
            </a:r>
            <a:endParaRPr lang="hu-HU" i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2195736" y="6510763"/>
            <a:ext cx="6840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 smtClean="0"/>
              <a:t>Forrás:  </a:t>
            </a:r>
            <a:r>
              <a:rPr lang="hu-HU" sz="1400" i="1" dirty="0"/>
              <a:t>NAGYVÍZI MEDERKEZELÉSI TERV 01.NMT.08. </a:t>
            </a:r>
            <a:r>
              <a:rPr lang="hu-HU" sz="1400" i="1" dirty="0" smtClean="0"/>
              <a:t>Rába Sárvár-Vág között </a:t>
            </a:r>
            <a:endParaRPr lang="hu-HU" sz="1400" i="1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427984" y="1303116"/>
            <a:ext cx="460851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 dirty="0" smtClean="0"/>
              <a:t>Levezető sáv kialakítása</a:t>
            </a:r>
            <a:endParaRPr lang="hu-HU" altLang="hu-HU" sz="2000" b="1" dirty="0"/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hu-HU" altLang="hu-HU" dirty="0" smtClean="0"/>
              <a:t>Ligeterdő aljnövényzetének kitisztítása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hu-HU" altLang="hu-HU" dirty="0" smtClean="0"/>
              <a:t>Rét, legelő kialakítása, az állattartás és legeltetés elősegítése</a:t>
            </a:r>
            <a:endParaRPr lang="hu-HU" altLang="hu-HU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62758" y="2853095"/>
            <a:ext cx="460851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 dirty="0" smtClean="0"/>
              <a:t>Töltésáthelyezés</a:t>
            </a:r>
            <a:endParaRPr lang="hu-HU" altLang="hu-HU" sz="2000" b="1" dirty="0"/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hu-HU" altLang="hu-HU" dirty="0"/>
              <a:t>Intenzív mezőgazdasági terület hullámtérré alakítása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hu-HU" altLang="hu-HU" dirty="0" smtClean="0"/>
              <a:t>Ideiglenesen vízjárta terület és a zöldfolyosó bővül</a:t>
            </a:r>
          </a:p>
        </p:txBody>
      </p:sp>
      <p:sp>
        <p:nvSpPr>
          <p:cNvPr id="2" name="Szabadkézi sokszög 1"/>
          <p:cNvSpPr/>
          <p:nvPr/>
        </p:nvSpPr>
        <p:spPr>
          <a:xfrm>
            <a:off x="914399" y="2729827"/>
            <a:ext cx="2556510" cy="2297430"/>
          </a:xfrm>
          <a:custGeom>
            <a:avLst/>
            <a:gdLst>
              <a:gd name="connsiteX0" fmla="*/ 0 w 2556510"/>
              <a:gd name="connsiteY0" fmla="*/ 0 h 2297430"/>
              <a:gd name="connsiteX1" fmla="*/ 297180 w 2556510"/>
              <a:gd name="connsiteY1" fmla="*/ 304800 h 2297430"/>
              <a:gd name="connsiteX2" fmla="*/ 415290 w 2556510"/>
              <a:gd name="connsiteY2" fmla="*/ 704850 h 2297430"/>
              <a:gd name="connsiteX3" fmla="*/ 514350 w 2556510"/>
              <a:gd name="connsiteY3" fmla="*/ 937260 h 2297430"/>
              <a:gd name="connsiteX4" fmla="*/ 674370 w 2556510"/>
              <a:gd name="connsiteY4" fmla="*/ 1188720 h 2297430"/>
              <a:gd name="connsiteX5" fmla="*/ 986790 w 2556510"/>
              <a:gd name="connsiteY5" fmla="*/ 1565910 h 2297430"/>
              <a:gd name="connsiteX6" fmla="*/ 1352550 w 2556510"/>
              <a:gd name="connsiteY6" fmla="*/ 1893570 h 2297430"/>
              <a:gd name="connsiteX7" fmla="*/ 1600200 w 2556510"/>
              <a:gd name="connsiteY7" fmla="*/ 2049780 h 2297430"/>
              <a:gd name="connsiteX8" fmla="*/ 1912620 w 2556510"/>
              <a:gd name="connsiteY8" fmla="*/ 2167890 h 2297430"/>
              <a:gd name="connsiteX9" fmla="*/ 2301240 w 2556510"/>
              <a:gd name="connsiteY9" fmla="*/ 2232660 h 2297430"/>
              <a:gd name="connsiteX10" fmla="*/ 2556510 w 2556510"/>
              <a:gd name="connsiteY10" fmla="*/ 2297430 h 229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6510" h="2297430">
                <a:moveTo>
                  <a:pt x="0" y="0"/>
                </a:moveTo>
                <a:cubicBezTo>
                  <a:pt x="113982" y="93662"/>
                  <a:pt x="227965" y="187325"/>
                  <a:pt x="297180" y="304800"/>
                </a:cubicBezTo>
                <a:cubicBezTo>
                  <a:pt x="366395" y="422275"/>
                  <a:pt x="379095" y="599440"/>
                  <a:pt x="415290" y="704850"/>
                </a:cubicBezTo>
                <a:cubicBezTo>
                  <a:pt x="451485" y="810260"/>
                  <a:pt x="471170" y="856615"/>
                  <a:pt x="514350" y="937260"/>
                </a:cubicBezTo>
                <a:cubicBezTo>
                  <a:pt x="557530" y="1017905"/>
                  <a:pt x="595630" y="1083945"/>
                  <a:pt x="674370" y="1188720"/>
                </a:cubicBezTo>
                <a:cubicBezTo>
                  <a:pt x="753110" y="1293495"/>
                  <a:pt x="873760" y="1448435"/>
                  <a:pt x="986790" y="1565910"/>
                </a:cubicBezTo>
                <a:cubicBezTo>
                  <a:pt x="1099820" y="1683385"/>
                  <a:pt x="1250315" y="1812925"/>
                  <a:pt x="1352550" y="1893570"/>
                </a:cubicBezTo>
                <a:cubicBezTo>
                  <a:pt x="1454785" y="1974215"/>
                  <a:pt x="1506855" y="2004060"/>
                  <a:pt x="1600200" y="2049780"/>
                </a:cubicBezTo>
                <a:cubicBezTo>
                  <a:pt x="1693545" y="2095500"/>
                  <a:pt x="1795780" y="2137410"/>
                  <a:pt x="1912620" y="2167890"/>
                </a:cubicBezTo>
                <a:cubicBezTo>
                  <a:pt x="2029460" y="2198370"/>
                  <a:pt x="2193925" y="2211070"/>
                  <a:pt x="2301240" y="2232660"/>
                </a:cubicBezTo>
                <a:cubicBezTo>
                  <a:pt x="2408555" y="2254250"/>
                  <a:pt x="2482532" y="2275840"/>
                  <a:pt x="2556510" y="2297430"/>
                </a:cubicBezTo>
              </a:path>
            </a:pathLst>
          </a:cu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78245" y="5373216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altLang="hu-HU" dirty="0"/>
              <a:t>Az intézkedések megvalósításának különböző mértékű terület igénybevételi, és kártalanítási vonatkozásai vannak, amelyek lényegesen befolyásolhatják a projekt megvalósítását és a költségek felhasználását. </a:t>
            </a:r>
          </a:p>
        </p:txBody>
      </p:sp>
    </p:spTree>
    <p:extLst>
      <p:ext uri="{BB962C8B-B14F-4D97-AF65-F5344CB8AC3E}">
        <p14:creationId xmlns:p14="http://schemas.microsoft.com/office/powerpoint/2010/main" val="39030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" b="3849"/>
          <a:stretch/>
        </p:blipFill>
        <p:spPr bwMode="auto">
          <a:xfrm>
            <a:off x="179512" y="1412776"/>
            <a:ext cx="8784976" cy="466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07504" y="6453168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 smtClean="0"/>
              <a:t>Forrás:  </a:t>
            </a:r>
            <a:r>
              <a:rPr lang="hu-HU" sz="1400" i="1" dirty="0"/>
              <a:t>NAGYVÍZI MEDERKEZELÉSI TERV </a:t>
            </a:r>
            <a:r>
              <a:rPr lang="hu-HU" sz="1400" i="1" dirty="0" smtClean="0"/>
              <a:t>01.NMT.08. és 01.NMT.09</a:t>
            </a:r>
            <a:r>
              <a:rPr lang="hu-HU" sz="1400" i="1" dirty="0"/>
              <a:t>. </a:t>
            </a:r>
            <a:endParaRPr lang="hu-HU" sz="1400" i="1" dirty="0"/>
          </a:p>
        </p:txBody>
      </p:sp>
      <p:sp>
        <p:nvSpPr>
          <p:cNvPr id="7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436379" cy="864096"/>
          </a:xfrm>
        </p:spPr>
        <p:txBody>
          <a:bodyPr>
            <a:normAutofit/>
          </a:bodyPr>
          <a:lstStyle/>
          <a:p>
            <a:r>
              <a:rPr lang="hu-HU" dirty="0"/>
              <a:t>Víztestekre vonatkozó </a:t>
            </a:r>
            <a:r>
              <a:rPr lang="hu-HU" dirty="0" smtClean="0"/>
              <a:t>intézkedések</a:t>
            </a:r>
            <a:br>
              <a:rPr lang="hu-HU" dirty="0" smtClean="0"/>
            </a:br>
            <a:r>
              <a:rPr lang="hu-HU" dirty="0"/>
              <a:t>Rába-völgy </a:t>
            </a:r>
            <a:r>
              <a:rPr lang="hu-HU" dirty="0" smtClean="0"/>
              <a:t>projekt </a:t>
            </a:r>
            <a:r>
              <a:rPr lang="hu-HU" altLang="hu-HU" i="1" dirty="0"/>
              <a:t>(KEHOP-1.3.0</a:t>
            </a:r>
            <a:r>
              <a:rPr lang="hu-HU" altLang="hu-HU" i="1" dirty="0"/>
              <a:t>)</a:t>
            </a:r>
            <a:endParaRPr lang="hu-HU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 t="5322" r="10540" b="13543"/>
          <a:stretch/>
        </p:blipFill>
        <p:spPr bwMode="auto">
          <a:xfrm>
            <a:off x="7452320" y="5462099"/>
            <a:ext cx="1512168" cy="139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/>
          </p:cNvSpPr>
          <p:nvPr/>
        </p:nvSpPr>
        <p:spPr>
          <a:xfrm>
            <a:off x="0" y="1268760"/>
            <a:ext cx="9144000" cy="432048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hu-HU" sz="2000" b="1" dirty="0" smtClean="0">
                <a:latin typeface="+mn-lt"/>
                <a:ea typeface="+mn-ea"/>
                <a:cs typeface="+mn-cs"/>
              </a:rPr>
              <a:t>Levezető</a:t>
            </a:r>
            <a:r>
              <a:rPr lang="hu-HU" altLang="hu-HU" sz="2000" b="1" dirty="0" smtClean="0"/>
              <a:t> sáv </a:t>
            </a:r>
            <a:r>
              <a:rPr lang="hu-HU" sz="2000" b="1" dirty="0" smtClean="0">
                <a:latin typeface="+mn-lt"/>
                <a:ea typeface="+mn-ea"/>
                <a:cs typeface="+mn-cs"/>
              </a:rPr>
              <a:t>kialakítása</a:t>
            </a:r>
            <a:endParaRPr lang="hu-HU" altLang="hu-HU" sz="2000" b="1" i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0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3" b="17054"/>
          <a:stretch/>
        </p:blipFill>
        <p:spPr bwMode="auto">
          <a:xfrm>
            <a:off x="0" y="1844824"/>
            <a:ext cx="9148832" cy="455389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</p:pic>
      <p:sp>
        <p:nvSpPr>
          <p:cNvPr id="5" name="Szabadkézi sokszög 4"/>
          <p:cNvSpPr/>
          <p:nvPr/>
        </p:nvSpPr>
        <p:spPr>
          <a:xfrm>
            <a:off x="780028" y="2617671"/>
            <a:ext cx="5806440" cy="2006927"/>
          </a:xfrm>
          <a:custGeom>
            <a:avLst/>
            <a:gdLst>
              <a:gd name="connsiteX0" fmla="*/ 5821680 w 5875020"/>
              <a:gd name="connsiteY0" fmla="*/ 0 h 1988820"/>
              <a:gd name="connsiteX1" fmla="*/ 5158740 w 5875020"/>
              <a:gd name="connsiteY1" fmla="*/ 152400 h 1988820"/>
              <a:gd name="connsiteX2" fmla="*/ 4183380 w 5875020"/>
              <a:gd name="connsiteY2" fmla="*/ 495300 h 1988820"/>
              <a:gd name="connsiteX3" fmla="*/ 2567940 w 5875020"/>
              <a:gd name="connsiteY3" fmla="*/ 1143000 h 1988820"/>
              <a:gd name="connsiteX4" fmla="*/ 0 w 5875020"/>
              <a:gd name="connsiteY4" fmla="*/ 1973580 h 1988820"/>
              <a:gd name="connsiteX5" fmla="*/ 754380 w 5875020"/>
              <a:gd name="connsiteY5" fmla="*/ 1988820 h 1988820"/>
              <a:gd name="connsiteX6" fmla="*/ 1409700 w 5875020"/>
              <a:gd name="connsiteY6" fmla="*/ 1912620 h 1988820"/>
              <a:gd name="connsiteX7" fmla="*/ 2446020 w 5875020"/>
              <a:gd name="connsiteY7" fmla="*/ 1722120 h 1988820"/>
              <a:gd name="connsiteX8" fmla="*/ 2987040 w 5875020"/>
              <a:gd name="connsiteY8" fmla="*/ 1455420 h 1988820"/>
              <a:gd name="connsiteX9" fmla="*/ 3810000 w 5875020"/>
              <a:gd name="connsiteY9" fmla="*/ 1036320 h 1988820"/>
              <a:gd name="connsiteX10" fmla="*/ 4625340 w 5875020"/>
              <a:gd name="connsiteY10" fmla="*/ 723900 h 1988820"/>
              <a:gd name="connsiteX11" fmla="*/ 5509260 w 5875020"/>
              <a:gd name="connsiteY11" fmla="*/ 411480 h 1988820"/>
              <a:gd name="connsiteX12" fmla="*/ 5859780 w 5875020"/>
              <a:gd name="connsiteY12" fmla="*/ 198120 h 1988820"/>
              <a:gd name="connsiteX13" fmla="*/ 5875020 w 5875020"/>
              <a:gd name="connsiteY13" fmla="*/ 53340 h 1988820"/>
              <a:gd name="connsiteX0" fmla="*/ 5654040 w 5875020"/>
              <a:gd name="connsiteY0" fmla="*/ 0 h 2057400"/>
              <a:gd name="connsiteX1" fmla="*/ 5158740 w 5875020"/>
              <a:gd name="connsiteY1" fmla="*/ 220980 h 2057400"/>
              <a:gd name="connsiteX2" fmla="*/ 4183380 w 5875020"/>
              <a:gd name="connsiteY2" fmla="*/ 563880 h 2057400"/>
              <a:gd name="connsiteX3" fmla="*/ 2567940 w 5875020"/>
              <a:gd name="connsiteY3" fmla="*/ 1211580 h 2057400"/>
              <a:gd name="connsiteX4" fmla="*/ 0 w 5875020"/>
              <a:gd name="connsiteY4" fmla="*/ 2042160 h 2057400"/>
              <a:gd name="connsiteX5" fmla="*/ 754380 w 5875020"/>
              <a:gd name="connsiteY5" fmla="*/ 2057400 h 2057400"/>
              <a:gd name="connsiteX6" fmla="*/ 1409700 w 5875020"/>
              <a:gd name="connsiteY6" fmla="*/ 1981200 h 2057400"/>
              <a:gd name="connsiteX7" fmla="*/ 2446020 w 5875020"/>
              <a:gd name="connsiteY7" fmla="*/ 1790700 h 2057400"/>
              <a:gd name="connsiteX8" fmla="*/ 2987040 w 5875020"/>
              <a:gd name="connsiteY8" fmla="*/ 1524000 h 2057400"/>
              <a:gd name="connsiteX9" fmla="*/ 3810000 w 5875020"/>
              <a:gd name="connsiteY9" fmla="*/ 1104900 h 2057400"/>
              <a:gd name="connsiteX10" fmla="*/ 4625340 w 5875020"/>
              <a:gd name="connsiteY10" fmla="*/ 792480 h 2057400"/>
              <a:gd name="connsiteX11" fmla="*/ 5509260 w 5875020"/>
              <a:gd name="connsiteY11" fmla="*/ 480060 h 2057400"/>
              <a:gd name="connsiteX12" fmla="*/ 5859780 w 5875020"/>
              <a:gd name="connsiteY12" fmla="*/ 266700 h 2057400"/>
              <a:gd name="connsiteX13" fmla="*/ 5875020 w 5875020"/>
              <a:gd name="connsiteY13" fmla="*/ 121920 h 2057400"/>
              <a:gd name="connsiteX0" fmla="*/ 5905500 w 5905500"/>
              <a:gd name="connsiteY0" fmla="*/ 0 h 2103120"/>
              <a:gd name="connsiteX1" fmla="*/ 5158740 w 5905500"/>
              <a:gd name="connsiteY1" fmla="*/ 266700 h 2103120"/>
              <a:gd name="connsiteX2" fmla="*/ 4183380 w 5905500"/>
              <a:gd name="connsiteY2" fmla="*/ 609600 h 2103120"/>
              <a:gd name="connsiteX3" fmla="*/ 2567940 w 5905500"/>
              <a:gd name="connsiteY3" fmla="*/ 1257300 h 2103120"/>
              <a:gd name="connsiteX4" fmla="*/ 0 w 5905500"/>
              <a:gd name="connsiteY4" fmla="*/ 2087880 h 2103120"/>
              <a:gd name="connsiteX5" fmla="*/ 754380 w 5905500"/>
              <a:gd name="connsiteY5" fmla="*/ 2103120 h 2103120"/>
              <a:gd name="connsiteX6" fmla="*/ 1409700 w 5905500"/>
              <a:gd name="connsiteY6" fmla="*/ 2026920 h 2103120"/>
              <a:gd name="connsiteX7" fmla="*/ 2446020 w 5905500"/>
              <a:gd name="connsiteY7" fmla="*/ 1836420 h 2103120"/>
              <a:gd name="connsiteX8" fmla="*/ 2987040 w 5905500"/>
              <a:gd name="connsiteY8" fmla="*/ 1569720 h 2103120"/>
              <a:gd name="connsiteX9" fmla="*/ 3810000 w 5905500"/>
              <a:gd name="connsiteY9" fmla="*/ 1150620 h 2103120"/>
              <a:gd name="connsiteX10" fmla="*/ 4625340 w 5905500"/>
              <a:gd name="connsiteY10" fmla="*/ 838200 h 2103120"/>
              <a:gd name="connsiteX11" fmla="*/ 5509260 w 5905500"/>
              <a:gd name="connsiteY11" fmla="*/ 525780 h 2103120"/>
              <a:gd name="connsiteX12" fmla="*/ 5859780 w 5905500"/>
              <a:gd name="connsiteY12" fmla="*/ 312420 h 2103120"/>
              <a:gd name="connsiteX13" fmla="*/ 5875020 w 5905500"/>
              <a:gd name="connsiteY13" fmla="*/ 167640 h 2103120"/>
              <a:gd name="connsiteX0" fmla="*/ 5905500 w 5905500"/>
              <a:gd name="connsiteY0" fmla="*/ 0 h 2103120"/>
              <a:gd name="connsiteX1" fmla="*/ 5158740 w 5905500"/>
              <a:gd name="connsiteY1" fmla="*/ 266700 h 2103120"/>
              <a:gd name="connsiteX2" fmla="*/ 4183380 w 5905500"/>
              <a:gd name="connsiteY2" fmla="*/ 609600 h 2103120"/>
              <a:gd name="connsiteX3" fmla="*/ 2567940 w 5905500"/>
              <a:gd name="connsiteY3" fmla="*/ 1257300 h 2103120"/>
              <a:gd name="connsiteX4" fmla="*/ 0 w 5905500"/>
              <a:gd name="connsiteY4" fmla="*/ 2087880 h 2103120"/>
              <a:gd name="connsiteX5" fmla="*/ 754380 w 5905500"/>
              <a:gd name="connsiteY5" fmla="*/ 2103120 h 2103120"/>
              <a:gd name="connsiteX6" fmla="*/ 1409700 w 5905500"/>
              <a:gd name="connsiteY6" fmla="*/ 2026920 h 2103120"/>
              <a:gd name="connsiteX7" fmla="*/ 2446020 w 5905500"/>
              <a:gd name="connsiteY7" fmla="*/ 1836420 h 2103120"/>
              <a:gd name="connsiteX8" fmla="*/ 2987040 w 5905500"/>
              <a:gd name="connsiteY8" fmla="*/ 1569720 h 2103120"/>
              <a:gd name="connsiteX9" fmla="*/ 3810000 w 5905500"/>
              <a:gd name="connsiteY9" fmla="*/ 1150620 h 2103120"/>
              <a:gd name="connsiteX10" fmla="*/ 4625340 w 5905500"/>
              <a:gd name="connsiteY10" fmla="*/ 838200 h 2103120"/>
              <a:gd name="connsiteX11" fmla="*/ 5509260 w 5905500"/>
              <a:gd name="connsiteY11" fmla="*/ 525780 h 2103120"/>
              <a:gd name="connsiteX12" fmla="*/ 5684520 w 5905500"/>
              <a:gd name="connsiteY12" fmla="*/ 327660 h 2103120"/>
              <a:gd name="connsiteX13" fmla="*/ 5875020 w 5905500"/>
              <a:gd name="connsiteY13" fmla="*/ 167640 h 2103120"/>
              <a:gd name="connsiteX0" fmla="*/ 5905500 w 5905500"/>
              <a:gd name="connsiteY0" fmla="*/ 0 h 2103120"/>
              <a:gd name="connsiteX1" fmla="*/ 5158740 w 5905500"/>
              <a:gd name="connsiteY1" fmla="*/ 266700 h 2103120"/>
              <a:gd name="connsiteX2" fmla="*/ 4183380 w 5905500"/>
              <a:gd name="connsiteY2" fmla="*/ 609600 h 2103120"/>
              <a:gd name="connsiteX3" fmla="*/ 2567940 w 5905500"/>
              <a:gd name="connsiteY3" fmla="*/ 1257300 h 2103120"/>
              <a:gd name="connsiteX4" fmla="*/ 0 w 5905500"/>
              <a:gd name="connsiteY4" fmla="*/ 2087880 h 2103120"/>
              <a:gd name="connsiteX5" fmla="*/ 754380 w 5905500"/>
              <a:gd name="connsiteY5" fmla="*/ 2103120 h 2103120"/>
              <a:gd name="connsiteX6" fmla="*/ 1409700 w 5905500"/>
              <a:gd name="connsiteY6" fmla="*/ 2026920 h 2103120"/>
              <a:gd name="connsiteX7" fmla="*/ 2446020 w 5905500"/>
              <a:gd name="connsiteY7" fmla="*/ 1836420 h 2103120"/>
              <a:gd name="connsiteX8" fmla="*/ 2987040 w 5905500"/>
              <a:gd name="connsiteY8" fmla="*/ 1569720 h 2103120"/>
              <a:gd name="connsiteX9" fmla="*/ 3810000 w 5905500"/>
              <a:gd name="connsiteY9" fmla="*/ 1150620 h 2103120"/>
              <a:gd name="connsiteX10" fmla="*/ 4625340 w 5905500"/>
              <a:gd name="connsiteY10" fmla="*/ 838200 h 2103120"/>
              <a:gd name="connsiteX11" fmla="*/ 5074920 w 5905500"/>
              <a:gd name="connsiteY11" fmla="*/ 571500 h 2103120"/>
              <a:gd name="connsiteX12" fmla="*/ 5684520 w 5905500"/>
              <a:gd name="connsiteY12" fmla="*/ 327660 h 2103120"/>
              <a:gd name="connsiteX13" fmla="*/ 5875020 w 5905500"/>
              <a:gd name="connsiteY13" fmla="*/ 167640 h 2103120"/>
              <a:gd name="connsiteX0" fmla="*/ 5905500 w 5905500"/>
              <a:gd name="connsiteY0" fmla="*/ 0 h 2103120"/>
              <a:gd name="connsiteX1" fmla="*/ 5158740 w 5905500"/>
              <a:gd name="connsiteY1" fmla="*/ 266700 h 2103120"/>
              <a:gd name="connsiteX2" fmla="*/ 4183380 w 5905500"/>
              <a:gd name="connsiteY2" fmla="*/ 609600 h 2103120"/>
              <a:gd name="connsiteX3" fmla="*/ 2567940 w 5905500"/>
              <a:gd name="connsiteY3" fmla="*/ 1257300 h 2103120"/>
              <a:gd name="connsiteX4" fmla="*/ 0 w 5905500"/>
              <a:gd name="connsiteY4" fmla="*/ 2087880 h 2103120"/>
              <a:gd name="connsiteX5" fmla="*/ 754380 w 5905500"/>
              <a:gd name="connsiteY5" fmla="*/ 2103120 h 2103120"/>
              <a:gd name="connsiteX6" fmla="*/ 1409700 w 5905500"/>
              <a:gd name="connsiteY6" fmla="*/ 2026920 h 2103120"/>
              <a:gd name="connsiteX7" fmla="*/ 2446020 w 5905500"/>
              <a:gd name="connsiteY7" fmla="*/ 1836420 h 2103120"/>
              <a:gd name="connsiteX8" fmla="*/ 2987040 w 5905500"/>
              <a:gd name="connsiteY8" fmla="*/ 1569720 h 2103120"/>
              <a:gd name="connsiteX9" fmla="*/ 3810000 w 5905500"/>
              <a:gd name="connsiteY9" fmla="*/ 1150620 h 2103120"/>
              <a:gd name="connsiteX10" fmla="*/ 4427220 w 5905500"/>
              <a:gd name="connsiteY10" fmla="*/ 861060 h 2103120"/>
              <a:gd name="connsiteX11" fmla="*/ 5074920 w 5905500"/>
              <a:gd name="connsiteY11" fmla="*/ 571500 h 2103120"/>
              <a:gd name="connsiteX12" fmla="*/ 5684520 w 5905500"/>
              <a:gd name="connsiteY12" fmla="*/ 327660 h 2103120"/>
              <a:gd name="connsiteX13" fmla="*/ 5875020 w 5905500"/>
              <a:gd name="connsiteY13" fmla="*/ 167640 h 2103120"/>
              <a:gd name="connsiteX0" fmla="*/ 5905500 w 5905500"/>
              <a:gd name="connsiteY0" fmla="*/ 0 h 2103120"/>
              <a:gd name="connsiteX1" fmla="*/ 5158740 w 5905500"/>
              <a:gd name="connsiteY1" fmla="*/ 266700 h 2103120"/>
              <a:gd name="connsiteX2" fmla="*/ 4000500 w 5905500"/>
              <a:gd name="connsiteY2" fmla="*/ 571500 h 2103120"/>
              <a:gd name="connsiteX3" fmla="*/ 2567940 w 5905500"/>
              <a:gd name="connsiteY3" fmla="*/ 1257300 h 2103120"/>
              <a:gd name="connsiteX4" fmla="*/ 0 w 5905500"/>
              <a:gd name="connsiteY4" fmla="*/ 2087880 h 2103120"/>
              <a:gd name="connsiteX5" fmla="*/ 754380 w 5905500"/>
              <a:gd name="connsiteY5" fmla="*/ 2103120 h 2103120"/>
              <a:gd name="connsiteX6" fmla="*/ 1409700 w 5905500"/>
              <a:gd name="connsiteY6" fmla="*/ 2026920 h 2103120"/>
              <a:gd name="connsiteX7" fmla="*/ 2446020 w 5905500"/>
              <a:gd name="connsiteY7" fmla="*/ 1836420 h 2103120"/>
              <a:gd name="connsiteX8" fmla="*/ 2987040 w 5905500"/>
              <a:gd name="connsiteY8" fmla="*/ 1569720 h 2103120"/>
              <a:gd name="connsiteX9" fmla="*/ 3810000 w 5905500"/>
              <a:gd name="connsiteY9" fmla="*/ 1150620 h 2103120"/>
              <a:gd name="connsiteX10" fmla="*/ 4427220 w 5905500"/>
              <a:gd name="connsiteY10" fmla="*/ 861060 h 2103120"/>
              <a:gd name="connsiteX11" fmla="*/ 5074920 w 5905500"/>
              <a:gd name="connsiteY11" fmla="*/ 571500 h 2103120"/>
              <a:gd name="connsiteX12" fmla="*/ 5684520 w 5905500"/>
              <a:gd name="connsiteY12" fmla="*/ 327660 h 2103120"/>
              <a:gd name="connsiteX13" fmla="*/ 5875020 w 5905500"/>
              <a:gd name="connsiteY13" fmla="*/ 167640 h 2103120"/>
              <a:gd name="connsiteX0" fmla="*/ 5905500 w 5905500"/>
              <a:gd name="connsiteY0" fmla="*/ 0 h 2103120"/>
              <a:gd name="connsiteX1" fmla="*/ 5082540 w 5905500"/>
              <a:gd name="connsiteY1" fmla="*/ 220980 h 2103120"/>
              <a:gd name="connsiteX2" fmla="*/ 4000500 w 5905500"/>
              <a:gd name="connsiteY2" fmla="*/ 571500 h 2103120"/>
              <a:gd name="connsiteX3" fmla="*/ 2567940 w 5905500"/>
              <a:gd name="connsiteY3" fmla="*/ 1257300 h 2103120"/>
              <a:gd name="connsiteX4" fmla="*/ 0 w 5905500"/>
              <a:gd name="connsiteY4" fmla="*/ 2087880 h 2103120"/>
              <a:gd name="connsiteX5" fmla="*/ 754380 w 5905500"/>
              <a:gd name="connsiteY5" fmla="*/ 2103120 h 2103120"/>
              <a:gd name="connsiteX6" fmla="*/ 1409700 w 5905500"/>
              <a:gd name="connsiteY6" fmla="*/ 2026920 h 2103120"/>
              <a:gd name="connsiteX7" fmla="*/ 2446020 w 5905500"/>
              <a:gd name="connsiteY7" fmla="*/ 1836420 h 2103120"/>
              <a:gd name="connsiteX8" fmla="*/ 2987040 w 5905500"/>
              <a:gd name="connsiteY8" fmla="*/ 1569720 h 2103120"/>
              <a:gd name="connsiteX9" fmla="*/ 3810000 w 5905500"/>
              <a:gd name="connsiteY9" fmla="*/ 1150620 h 2103120"/>
              <a:gd name="connsiteX10" fmla="*/ 4427220 w 5905500"/>
              <a:gd name="connsiteY10" fmla="*/ 861060 h 2103120"/>
              <a:gd name="connsiteX11" fmla="*/ 5074920 w 5905500"/>
              <a:gd name="connsiteY11" fmla="*/ 571500 h 2103120"/>
              <a:gd name="connsiteX12" fmla="*/ 5684520 w 5905500"/>
              <a:gd name="connsiteY12" fmla="*/ 327660 h 2103120"/>
              <a:gd name="connsiteX13" fmla="*/ 5875020 w 5905500"/>
              <a:gd name="connsiteY13" fmla="*/ 167640 h 2103120"/>
              <a:gd name="connsiteX0" fmla="*/ 5905500 w 5905500"/>
              <a:gd name="connsiteY0" fmla="*/ 0 h 2103120"/>
              <a:gd name="connsiteX1" fmla="*/ 5082540 w 5905500"/>
              <a:gd name="connsiteY1" fmla="*/ 220980 h 2103120"/>
              <a:gd name="connsiteX2" fmla="*/ 4000500 w 5905500"/>
              <a:gd name="connsiteY2" fmla="*/ 571500 h 2103120"/>
              <a:gd name="connsiteX3" fmla="*/ 2567940 w 5905500"/>
              <a:gd name="connsiteY3" fmla="*/ 1257300 h 2103120"/>
              <a:gd name="connsiteX4" fmla="*/ 0 w 5905500"/>
              <a:gd name="connsiteY4" fmla="*/ 2087880 h 2103120"/>
              <a:gd name="connsiteX5" fmla="*/ 754380 w 5905500"/>
              <a:gd name="connsiteY5" fmla="*/ 2103120 h 2103120"/>
              <a:gd name="connsiteX6" fmla="*/ 1409700 w 5905500"/>
              <a:gd name="connsiteY6" fmla="*/ 2026920 h 2103120"/>
              <a:gd name="connsiteX7" fmla="*/ 2446020 w 5905500"/>
              <a:gd name="connsiteY7" fmla="*/ 1836420 h 2103120"/>
              <a:gd name="connsiteX8" fmla="*/ 2987040 w 5905500"/>
              <a:gd name="connsiteY8" fmla="*/ 1569720 h 2103120"/>
              <a:gd name="connsiteX9" fmla="*/ 3810000 w 5905500"/>
              <a:gd name="connsiteY9" fmla="*/ 1150620 h 2103120"/>
              <a:gd name="connsiteX10" fmla="*/ 4427220 w 5905500"/>
              <a:gd name="connsiteY10" fmla="*/ 861060 h 2103120"/>
              <a:gd name="connsiteX11" fmla="*/ 5074920 w 5905500"/>
              <a:gd name="connsiteY11" fmla="*/ 571500 h 2103120"/>
              <a:gd name="connsiteX12" fmla="*/ 5615940 w 5905500"/>
              <a:gd name="connsiteY12" fmla="*/ 259080 h 2103120"/>
              <a:gd name="connsiteX13" fmla="*/ 5875020 w 5905500"/>
              <a:gd name="connsiteY13" fmla="*/ 167640 h 2103120"/>
              <a:gd name="connsiteX0" fmla="*/ 5905500 w 5943600"/>
              <a:gd name="connsiteY0" fmla="*/ 0 h 2103120"/>
              <a:gd name="connsiteX1" fmla="*/ 5082540 w 5943600"/>
              <a:gd name="connsiteY1" fmla="*/ 220980 h 2103120"/>
              <a:gd name="connsiteX2" fmla="*/ 4000500 w 5943600"/>
              <a:gd name="connsiteY2" fmla="*/ 571500 h 2103120"/>
              <a:gd name="connsiteX3" fmla="*/ 2567940 w 5943600"/>
              <a:gd name="connsiteY3" fmla="*/ 1257300 h 2103120"/>
              <a:gd name="connsiteX4" fmla="*/ 0 w 5943600"/>
              <a:gd name="connsiteY4" fmla="*/ 2087880 h 2103120"/>
              <a:gd name="connsiteX5" fmla="*/ 754380 w 5943600"/>
              <a:gd name="connsiteY5" fmla="*/ 2103120 h 2103120"/>
              <a:gd name="connsiteX6" fmla="*/ 1409700 w 5943600"/>
              <a:gd name="connsiteY6" fmla="*/ 2026920 h 2103120"/>
              <a:gd name="connsiteX7" fmla="*/ 2446020 w 5943600"/>
              <a:gd name="connsiteY7" fmla="*/ 1836420 h 2103120"/>
              <a:gd name="connsiteX8" fmla="*/ 2987040 w 5943600"/>
              <a:gd name="connsiteY8" fmla="*/ 1569720 h 2103120"/>
              <a:gd name="connsiteX9" fmla="*/ 3810000 w 5943600"/>
              <a:gd name="connsiteY9" fmla="*/ 1150620 h 2103120"/>
              <a:gd name="connsiteX10" fmla="*/ 4427220 w 5943600"/>
              <a:gd name="connsiteY10" fmla="*/ 861060 h 2103120"/>
              <a:gd name="connsiteX11" fmla="*/ 5074920 w 5943600"/>
              <a:gd name="connsiteY11" fmla="*/ 571500 h 2103120"/>
              <a:gd name="connsiteX12" fmla="*/ 5615940 w 5943600"/>
              <a:gd name="connsiteY12" fmla="*/ 259080 h 2103120"/>
              <a:gd name="connsiteX13" fmla="*/ 5943600 w 5943600"/>
              <a:gd name="connsiteY13" fmla="*/ 281940 h 2103120"/>
              <a:gd name="connsiteX0" fmla="*/ 5905500 w 5943600"/>
              <a:gd name="connsiteY0" fmla="*/ 0 h 2103120"/>
              <a:gd name="connsiteX1" fmla="*/ 5082540 w 5943600"/>
              <a:gd name="connsiteY1" fmla="*/ 220980 h 2103120"/>
              <a:gd name="connsiteX2" fmla="*/ 4000500 w 5943600"/>
              <a:gd name="connsiteY2" fmla="*/ 571500 h 2103120"/>
              <a:gd name="connsiteX3" fmla="*/ 2567940 w 5943600"/>
              <a:gd name="connsiteY3" fmla="*/ 1257300 h 2103120"/>
              <a:gd name="connsiteX4" fmla="*/ 0 w 5943600"/>
              <a:gd name="connsiteY4" fmla="*/ 2087880 h 2103120"/>
              <a:gd name="connsiteX5" fmla="*/ 754380 w 5943600"/>
              <a:gd name="connsiteY5" fmla="*/ 2103120 h 2103120"/>
              <a:gd name="connsiteX6" fmla="*/ 1409700 w 5943600"/>
              <a:gd name="connsiteY6" fmla="*/ 2026920 h 2103120"/>
              <a:gd name="connsiteX7" fmla="*/ 2446020 w 5943600"/>
              <a:gd name="connsiteY7" fmla="*/ 1836420 h 2103120"/>
              <a:gd name="connsiteX8" fmla="*/ 2987040 w 5943600"/>
              <a:gd name="connsiteY8" fmla="*/ 1569720 h 2103120"/>
              <a:gd name="connsiteX9" fmla="*/ 3810000 w 5943600"/>
              <a:gd name="connsiteY9" fmla="*/ 1150620 h 2103120"/>
              <a:gd name="connsiteX10" fmla="*/ 4427220 w 5943600"/>
              <a:gd name="connsiteY10" fmla="*/ 861060 h 2103120"/>
              <a:gd name="connsiteX11" fmla="*/ 5074920 w 5943600"/>
              <a:gd name="connsiteY11" fmla="*/ 571500 h 2103120"/>
              <a:gd name="connsiteX12" fmla="*/ 5562600 w 5943600"/>
              <a:gd name="connsiteY12" fmla="*/ 403860 h 2103120"/>
              <a:gd name="connsiteX13" fmla="*/ 5943600 w 5943600"/>
              <a:gd name="connsiteY13" fmla="*/ 281940 h 2103120"/>
              <a:gd name="connsiteX0" fmla="*/ 5905500 w 5943600"/>
              <a:gd name="connsiteY0" fmla="*/ 0 h 2103120"/>
              <a:gd name="connsiteX1" fmla="*/ 5082540 w 5943600"/>
              <a:gd name="connsiteY1" fmla="*/ 220980 h 2103120"/>
              <a:gd name="connsiteX2" fmla="*/ 4000500 w 5943600"/>
              <a:gd name="connsiteY2" fmla="*/ 571500 h 2103120"/>
              <a:gd name="connsiteX3" fmla="*/ 2567940 w 5943600"/>
              <a:gd name="connsiteY3" fmla="*/ 1257300 h 2103120"/>
              <a:gd name="connsiteX4" fmla="*/ 0 w 5943600"/>
              <a:gd name="connsiteY4" fmla="*/ 2087880 h 2103120"/>
              <a:gd name="connsiteX5" fmla="*/ 754380 w 5943600"/>
              <a:gd name="connsiteY5" fmla="*/ 2103120 h 2103120"/>
              <a:gd name="connsiteX6" fmla="*/ 1409700 w 5943600"/>
              <a:gd name="connsiteY6" fmla="*/ 2026920 h 2103120"/>
              <a:gd name="connsiteX7" fmla="*/ 2446020 w 5943600"/>
              <a:gd name="connsiteY7" fmla="*/ 1836420 h 2103120"/>
              <a:gd name="connsiteX8" fmla="*/ 2987040 w 5943600"/>
              <a:gd name="connsiteY8" fmla="*/ 1569720 h 2103120"/>
              <a:gd name="connsiteX9" fmla="*/ 3810000 w 5943600"/>
              <a:gd name="connsiteY9" fmla="*/ 1150620 h 2103120"/>
              <a:gd name="connsiteX10" fmla="*/ 4351020 w 5943600"/>
              <a:gd name="connsiteY10" fmla="*/ 845820 h 2103120"/>
              <a:gd name="connsiteX11" fmla="*/ 5074920 w 5943600"/>
              <a:gd name="connsiteY11" fmla="*/ 571500 h 2103120"/>
              <a:gd name="connsiteX12" fmla="*/ 5562600 w 5943600"/>
              <a:gd name="connsiteY12" fmla="*/ 403860 h 2103120"/>
              <a:gd name="connsiteX13" fmla="*/ 5943600 w 5943600"/>
              <a:gd name="connsiteY13" fmla="*/ 281940 h 2103120"/>
              <a:gd name="connsiteX0" fmla="*/ 5905500 w 5943600"/>
              <a:gd name="connsiteY0" fmla="*/ 0 h 2103120"/>
              <a:gd name="connsiteX1" fmla="*/ 5082540 w 5943600"/>
              <a:gd name="connsiteY1" fmla="*/ 220980 h 2103120"/>
              <a:gd name="connsiteX2" fmla="*/ 4000500 w 5943600"/>
              <a:gd name="connsiteY2" fmla="*/ 571500 h 2103120"/>
              <a:gd name="connsiteX3" fmla="*/ 2247900 w 5943600"/>
              <a:gd name="connsiteY3" fmla="*/ 1219200 h 2103120"/>
              <a:gd name="connsiteX4" fmla="*/ 0 w 5943600"/>
              <a:gd name="connsiteY4" fmla="*/ 2087880 h 2103120"/>
              <a:gd name="connsiteX5" fmla="*/ 754380 w 5943600"/>
              <a:gd name="connsiteY5" fmla="*/ 2103120 h 2103120"/>
              <a:gd name="connsiteX6" fmla="*/ 1409700 w 5943600"/>
              <a:gd name="connsiteY6" fmla="*/ 2026920 h 2103120"/>
              <a:gd name="connsiteX7" fmla="*/ 2446020 w 5943600"/>
              <a:gd name="connsiteY7" fmla="*/ 1836420 h 2103120"/>
              <a:gd name="connsiteX8" fmla="*/ 2987040 w 5943600"/>
              <a:gd name="connsiteY8" fmla="*/ 1569720 h 2103120"/>
              <a:gd name="connsiteX9" fmla="*/ 3810000 w 5943600"/>
              <a:gd name="connsiteY9" fmla="*/ 1150620 h 2103120"/>
              <a:gd name="connsiteX10" fmla="*/ 4351020 w 5943600"/>
              <a:gd name="connsiteY10" fmla="*/ 845820 h 2103120"/>
              <a:gd name="connsiteX11" fmla="*/ 5074920 w 5943600"/>
              <a:gd name="connsiteY11" fmla="*/ 571500 h 2103120"/>
              <a:gd name="connsiteX12" fmla="*/ 5562600 w 5943600"/>
              <a:gd name="connsiteY12" fmla="*/ 403860 h 2103120"/>
              <a:gd name="connsiteX13" fmla="*/ 5943600 w 5943600"/>
              <a:gd name="connsiteY13" fmla="*/ 281940 h 2103120"/>
              <a:gd name="connsiteX0" fmla="*/ 5905500 w 5943600"/>
              <a:gd name="connsiteY0" fmla="*/ 0 h 2103120"/>
              <a:gd name="connsiteX1" fmla="*/ 5082540 w 5943600"/>
              <a:gd name="connsiteY1" fmla="*/ 220980 h 2103120"/>
              <a:gd name="connsiteX2" fmla="*/ 4000500 w 5943600"/>
              <a:gd name="connsiteY2" fmla="*/ 571500 h 2103120"/>
              <a:gd name="connsiteX3" fmla="*/ 2247900 w 5943600"/>
              <a:gd name="connsiteY3" fmla="*/ 1219200 h 2103120"/>
              <a:gd name="connsiteX4" fmla="*/ 0 w 5943600"/>
              <a:gd name="connsiteY4" fmla="*/ 2087880 h 2103120"/>
              <a:gd name="connsiteX5" fmla="*/ 754380 w 5943600"/>
              <a:gd name="connsiteY5" fmla="*/ 2103120 h 2103120"/>
              <a:gd name="connsiteX6" fmla="*/ 1409700 w 5943600"/>
              <a:gd name="connsiteY6" fmla="*/ 2026920 h 2103120"/>
              <a:gd name="connsiteX7" fmla="*/ 2400300 w 5943600"/>
              <a:gd name="connsiteY7" fmla="*/ 1645920 h 2103120"/>
              <a:gd name="connsiteX8" fmla="*/ 2987040 w 5943600"/>
              <a:gd name="connsiteY8" fmla="*/ 1569720 h 2103120"/>
              <a:gd name="connsiteX9" fmla="*/ 3810000 w 5943600"/>
              <a:gd name="connsiteY9" fmla="*/ 1150620 h 2103120"/>
              <a:gd name="connsiteX10" fmla="*/ 4351020 w 5943600"/>
              <a:gd name="connsiteY10" fmla="*/ 845820 h 2103120"/>
              <a:gd name="connsiteX11" fmla="*/ 5074920 w 5943600"/>
              <a:gd name="connsiteY11" fmla="*/ 571500 h 2103120"/>
              <a:gd name="connsiteX12" fmla="*/ 5562600 w 5943600"/>
              <a:gd name="connsiteY12" fmla="*/ 403860 h 2103120"/>
              <a:gd name="connsiteX13" fmla="*/ 5943600 w 5943600"/>
              <a:gd name="connsiteY13" fmla="*/ 281940 h 2103120"/>
              <a:gd name="connsiteX0" fmla="*/ 5905500 w 5943600"/>
              <a:gd name="connsiteY0" fmla="*/ 0 h 2103120"/>
              <a:gd name="connsiteX1" fmla="*/ 5082540 w 5943600"/>
              <a:gd name="connsiteY1" fmla="*/ 220980 h 2103120"/>
              <a:gd name="connsiteX2" fmla="*/ 4000500 w 5943600"/>
              <a:gd name="connsiteY2" fmla="*/ 571500 h 2103120"/>
              <a:gd name="connsiteX3" fmla="*/ 2247900 w 5943600"/>
              <a:gd name="connsiteY3" fmla="*/ 1219200 h 2103120"/>
              <a:gd name="connsiteX4" fmla="*/ 0 w 5943600"/>
              <a:gd name="connsiteY4" fmla="*/ 2087880 h 2103120"/>
              <a:gd name="connsiteX5" fmla="*/ 754380 w 5943600"/>
              <a:gd name="connsiteY5" fmla="*/ 2103120 h 2103120"/>
              <a:gd name="connsiteX6" fmla="*/ 1592580 w 5943600"/>
              <a:gd name="connsiteY6" fmla="*/ 1866900 h 2103120"/>
              <a:gd name="connsiteX7" fmla="*/ 2400300 w 5943600"/>
              <a:gd name="connsiteY7" fmla="*/ 1645920 h 2103120"/>
              <a:gd name="connsiteX8" fmla="*/ 2987040 w 5943600"/>
              <a:gd name="connsiteY8" fmla="*/ 1569720 h 2103120"/>
              <a:gd name="connsiteX9" fmla="*/ 3810000 w 5943600"/>
              <a:gd name="connsiteY9" fmla="*/ 1150620 h 2103120"/>
              <a:gd name="connsiteX10" fmla="*/ 4351020 w 5943600"/>
              <a:gd name="connsiteY10" fmla="*/ 845820 h 2103120"/>
              <a:gd name="connsiteX11" fmla="*/ 5074920 w 5943600"/>
              <a:gd name="connsiteY11" fmla="*/ 571500 h 2103120"/>
              <a:gd name="connsiteX12" fmla="*/ 5562600 w 5943600"/>
              <a:gd name="connsiteY12" fmla="*/ 403860 h 2103120"/>
              <a:gd name="connsiteX13" fmla="*/ 5943600 w 5943600"/>
              <a:gd name="connsiteY13" fmla="*/ 281940 h 2103120"/>
              <a:gd name="connsiteX0" fmla="*/ 5905500 w 5943600"/>
              <a:gd name="connsiteY0" fmla="*/ 0 h 2103120"/>
              <a:gd name="connsiteX1" fmla="*/ 5082540 w 5943600"/>
              <a:gd name="connsiteY1" fmla="*/ 220980 h 2103120"/>
              <a:gd name="connsiteX2" fmla="*/ 4000500 w 5943600"/>
              <a:gd name="connsiteY2" fmla="*/ 571500 h 2103120"/>
              <a:gd name="connsiteX3" fmla="*/ 2247900 w 5943600"/>
              <a:gd name="connsiteY3" fmla="*/ 1219200 h 2103120"/>
              <a:gd name="connsiteX4" fmla="*/ 0 w 5943600"/>
              <a:gd name="connsiteY4" fmla="*/ 2087880 h 2103120"/>
              <a:gd name="connsiteX5" fmla="*/ 754380 w 5943600"/>
              <a:gd name="connsiteY5" fmla="*/ 2103120 h 2103120"/>
              <a:gd name="connsiteX6" fmla="*/ 1592580 w 5943600"/>
              <a:gd name="connsiteY6" fmla="*/ 1866900 h 2103120"/>
              <a:gd name="connsiteX7" fmla="*/ 2400300 w 5943600"/>
              <a:gd name="connsiteY7" fmla="*/ 1645920 h 2103120"/>
              <a:gd name="connsiteX8" fmla="*/ 3185160 w 5943600"/>
              <a:gd name="connsiteY8" fmla="*/ 1371600 h 2103120"/>
              <a:gd name="connsiteX9" fmla="*/ 3810000 w 5943600"/>
              <a:gd name="connsiteY9" fmla="*/ 1150620 h 2103120"/>
              <a:gd name="connsiteX10" fmla="*/ 4351020 w 5943600"/>
              <a:gd name="connsiteY10" fmla="*/ 845820 h 2103120"/>
              <a:gd name="connsiteX11" fmla="*/ 5074920 w 5943600"/>
              <a:gd name="connsiteY11" fmla="*/ 571500 h 2103120"/>
              <a:gd name="connsiteX12" fmla="*/ 5562600 w 5943600"/>
              <a:gd name="connsiteY12" fmla="*/ 403860 h 2103120"/>
              <a:gd name="connsiteX13" fmla="*/ 5943600 w 5943600"/>
              <a:gd name="connsiteY13" fmla="*/ 281940 h 2103120"/>
              <a:gd name="connsiteX0" fmla="*/ 5905500 w 5943600"/>
              <a:gd name="connsiteY0" fmla="*/ 0 h 2103120"/>
              <a:gd name="connsiteX1" fmla="*/ 5082540 w 5943600"/>
              <a:gd name="connsiteY1" fmla="*/ 220980 h 2103120"/>
              <a:gd name="connsiteX2" fmla="*/ 4000500 w 5943600"/>
              <a:gd name="connsiteY2" fmla="*/ 571500 h 2103120"/>
              <a:gd name="connsiteX3" fmla="*/ 2247900 w 5943600"/>
              <a:gd name="connsiteY3" fmla="*/ 1219200 h 2103120"/>
              <a:gd name="connsiteX4" fmla="*/ 0 w 5943600"/>
              <a:gd name="connsiteY4" fmla="*/ 2087880 h 2103120"/>
              <a:gd name="connsiteX5" fmla="*/ 754380 w 5943600"/>
              <a:gd name="connsiteY5" fmla="*/ 2103120 h 2103120"/>
              <a:gd name="connsiteX6" fmla="*/ 1592580 w 5943600"/>
              <a:gd name="connsiteY6" fmla="*/ 1866900 h 2103120"/>
              <a:gd name="connsiteX7" fmla="*/ 2400300 w 5943600"/>
              <a:gd name="connsiteY7" fmla="*/ 1645920 h 2103120"/>
              <a:gd name="connsiteX8" fmla="*/ 3185160 w 5943600"/>
              <a:gd name="connsiteY8" fmla="*/ 1371600 h 2103120"/>
              <a:gd name="connsiteX9" fmla="*/ 3726180 w 5943600"/>
              <a:gd name="connsiteY9" fmla="*/ 1066800 h 2103120"/>
              <a:gd name="connsiteX10" fmla="*/ 4351020 w 5943600"/>
              <a:gd name="connsiteY10" fmla="*/ 845820 h 2103120"/>
              <a:gd name="connsiteX11" fmla="*/ 5074920 w 5943600"/>
              <a:gd name="connsiteY11" fmla="*/ 571500 h 2103120"/>
              <a:gd name="connsiteX12" fmla="*/ 5562600 w 5943600"/>
              <a:gd name="connsiteY12" fmla="*/ 403860 h 2103120"/>
              <a:gd name="connsiteX13" fmla="*/ 5943600 w 5943600"/>
              <a:gd name="connsiteY13" fmla="*/ 281940 h 2103120"/>
              <a:gd name="connsiteX0" fmla="*/ 5905500 w 5943600"/>
              <a:gd name="connsiteY0" fmla="*/ 0 h 2103120"/>
              <a:gd name="connsiteX1" fmla="*/ 5082540 w 5943600"/>
              <a:gd name="connsiteY1" fmla="*/ 220980 h 2103120"/>
              <a:gd name="connsiteX2" fmla="*/ 4000500 w 5943600"/>
              <a:gd name="connsiteY2" fmla="*/ 571500 h 2103120"/>
              <a:gd name="connsiteX3" fmla="*/ 2247900 w 5943600"/>
              <a:gd name="connsiteY3" fmla="*/ 1219200 h 2103120"/>
              <a:gd name="connsiteX4" fmla="*/ 0 w 5943600"/>
              <a:gd name="connsiteY4" fmla="*/ 2087880 h 2103120"/>
              <a:gd name="connsiteX5" fmla="*/ 754380 w 5943600"/>
              <a:gd name="connsiteY5" fmla="*/ 2103120 h 2103120"/>
              <a:gd name="connsiteX6" fmla="*/ 1592580 w 5943600"/>
              <a:gd name="connsiteY6" fmla="*/ 1866900 h 2103120"/>
              <a:gd name="connsiteX7" fmla="*/ 2400300 w 5943600"/>
              <a:gd name="connsiteY7" fmla="*/ 1645920 h 2103120"/>
              <a:gd name="connsiteX8" fmla="*/ 3048000 w 5943600"/>
              <a:gd name="connsiteY8" fmla="*/ 1356360 h 2103120"/>
              <a:gd name="connsiteX9" fmla="*/ 3726180 w 5943600"/>
              <a:gd name="connsiteY9" fmla="*/ 1066800 h 2103120"/>
              <a:gd name="connsiteX10" fmla="*/ 4351020 w 5943600"/>
              <a:gd name="connsiteY10" fmla="*/ 845820 h 2103120"/>
              <a:gd name="connsiteX11" fmla="*/ 5074920 w 5943600"/>
              <a:gd name="connsiteY11" fmla="*/ 571500 h 2103120"/>
              <a:gd name="connsiteX12" fmla="*/ 5562600 w 5943600"/>
              <a:gd name="connsiteY12" fmla="*/ 403860 h 2103120"/>
              <a:gd name="connsiteX13" fmla="*/ 5943600 w 5943600"/>
              <a:gd name="connsiteY13" fmla="*/ 281940 h 2103120"/>
              <a:gd name="connsiteX0" fmla="*/ 5905500 w 5943600"/>
              <a:gd name="connsiteY0" fmla="*/ 0 h 2103120"/>
              <a:gd name="connsiteX1" fmla="*/ 5082540 w 5943600"/>
              <a:gd name="connsiteY1" fmla="*/ 220980 h 2103120"/>
              <a:gd name="connsiteX2" fmla="*/ 4000500 w 5943600"/>
              <a:gd name="connsiteY2" fmla="*/ 571500 h 2103120"/>
              <a:gd name="connsiteX3" fmla="*/ 2247900 w 5943600"/>
              <a:gd name="connsiteY3" fmla="*/ 1219200 h 2103120"/>
              <a:gd name="connsiteX4" fmla="*/ 0 w 5943600"/>
              <a:gd name="connsiteY4" fmla="*/ 2087880 h 2103120"/>
              <a:gd name="connsiteX5" fmla="*/ 754380 w 5943600"/>
              <a:gd name="connsiteY5" fmla="*/ 2103120 h 2103120"/>
              <a:gd name="connsiteX6" fmla="*/ 1592580 w 5943600"/>
              <a:gd name="connsiteY6" fmla="*/ 1866900 h 2103120"/>
              <a:gd name="connsiteX7" fmla="*/ 2415540 w 5943600"/>
              <a:gd name="connsiteY7" fmla="*/ 1592580 h 2103120"/>
              <a:gd name="connsiteX8" fmla="*/ 3048000 w 5943600"/>
              <a:gd name="connsiteY8" fmla="*/ 1356360 h 2103120"/>
              <a:gd name="connsiteX9" fmla="*/ 3726180 w 5943600"/>
              <a:gd name="connsiteY9" fmla="*/ 1066800 h 2103120"/>
              <a:gd name="connsiteX10" fmla="*/ 4351020 w 5943600"/>
              <a:gd name="connsiteY10" fmla="*/ 845820 h 2103120"/>
              <a:gd name="connsiteX11" fmla="*/ 5074920 w 5943600"/>
              <a:gd name="connsiteY11" fmla="*/ 571500 h 2103120"/>
              <a:gd name="connsiteX12" fmla="*/ 5562600 w 5943600"/>
              <a:gd name="connsiteY12" fmla="*/ 403860 h 2103120"/>
              <a:gd name="connsiteX13" fmla="*/ 5943600 w 5943600"/>
              <a:gd name="connsiteY13" fmla="*/ 281940 h 2103120"/>
              <a:gd name="connsiteX0" fmla="*/ 5791200 w 5943600"/>
              <a:gd name="connsiteY0" fmla="*/ 0 h 2004060"/>
              <a:gd name="connsiteX1" fmla="*/ 5082540 w 5943600"/>
              <a:gd name="connsiteY1" fmla="*/ 121920 h 2004060"/>
              <a:gd name="connsiteX2" fmla="*/ 4000500 w 5943600"/>
              <a:gd name="connsiteY2" fmla="*/ 472440 h 2004060"/>
              <a:gd name="connsiteX3" fmla="*/ 2247900 w 5943600"/>
              <a:gd name="connsiteY3" fmla="*/ 1120140 h 2004060"/>
              <a:gd name="connsiteX4" fmla="*/ 0 w 5943600"/>
              <a:gd name="connsiteY4" fmla="*/ 1988820 h 2004060"/>
              <a:gd name="connsiteX5" fmla="*/ 754380 w 5943600"/>
              <a:gd name="connsiteY5" fmla="*/ 2004060 h 2004060"/>
              <a:gd name="connsiteX6" fmla="*/ 1592580 w 5943600"/>
              <a:gd name="connsiteY6" fmla="*/ 1767840 h 2004060"/>
              <a:gd name="connsiteX7" fmla="*/ 2415540 w 5943600"/>
              <a:gd name="connsiteY7" fmla="*/ 1493520 h 2004060"/>
              <a:gd name="connsiteX8" fmla="*/ 3048000 w 5943600"/>
              <a:gd name="connsiteY8" fmla="*/ 1257300 h 2004060"/>
              <a:gd name="connsiteX9" fmla="*/ 3726180 w 5943600"/>
              <a:gd name="connsiteY9" fmla="*/ 967740 h 2004060"/>
              <a:gd name="connsiteX10" fmla="*/ 4351020 w 5943600"/>
              <a:gd name="connsiteY10" fmla="*/ 746760 h 2004060"/>
              <a:gd name="connsiteX11" fmla="*/ 5074920 w 5943600"/>
              <a:gd name="connsiteY11" fmla="*/ 472440 h 2004060"/>
              <a:gd name="connsiteX12" fmla="*/ 5562600 w 5943600"/>
              <a:gd name="connsiteY12" fmla="*/ 304800 h 2004060"/>
              <a:gd name="connsiteX13" fmla="*/ 5943600 w 5943600"/>
              <a:gd name="connsiteY13" fmla="*/ 182880 h 2004060"/>
              <a:gd name="connsiteX0" fmla="*/ 5791200 w 5943600"/>
              <a:gd name="connsiteY0" fmla="*/ 0 h 2004060"/>
              <a:gd name="connsiteX1" fmla="*/ 5082540 w 5943600"/>
              <a:gd name="connsiteY1" fmla="*/ 190500 h 2004060"/>
              <a:gd name="connsiteX2" fmla="*/ 4000500 w 5943600"/>
              <a:gd name="connsiteY2" fmla="*/ 472440 h 2004060"/>
              <a:gd name="connsiteX3" fmla="*/ 2247900 w 5943600"/>
              <a:gd name="connsiteY3" fmla="*/ 1120140 h 2004060"/>
              <a:gd name="connsiteX4" fmla="*/ 0 w 5943600"/>
              <a:gd name="connsiteY4" fmla="*/ 1988820 h 2004060"/>
              <a:gd name="connsiteX5" fmla="*/ 754380 w 5943600"/>
              <a:gd name="connsiteY5" fmla="*/ 2004060 h 2004060"/>
              <a:gd name="connsiteX6" fmla="*/ 1592580 w 5943600"/>
              <a:gd name="connsiteY6" fmla="*/ 1767840 h 2004060"/>
              <a:gd name="connsiteX7" fmla="*/ 2415540 w 5943600"/>
              <a:gd name="connsiteY7" fmla="*/ 1493520 h 2004060"/>
              <a:gd name="connsiteX8" fmla="*/ 3048000 w 5943600"/>
              <a:gd name="connsiteY8" fmla="*/ 1257300 h 2004060"/>
              <a:gd name="connsiteX9" fmla="*/ 3726180 w 5943600"/>
              <a:gd name="connsiteY9" fmla="*/ 967740 h 2004060"/>
              <a:gd name="connsiteX10" fmla="*/ 4351020 w 5943600"/>
              <a:gd name="connsiteY10" fmla="*/ 746760 h 2004060"/>
              <a:gd name="connsiteX11" fmla="*/ 5074920 w 5943600"/>
              <a:gd name="connsiteY11" fmla="*/ 472440 h 2004060"/>
              <a:gd name="connsiteX12" fmla="*/ 5562600 w 5943600"/>
              <a:gd name="connsiteY12" fmla="*/ 304800 h 2004060"/>
              <a:gd name="connsiteX13" fmla="*/ 5943600 w 5943600"/>
              <a:gd name="connsiteY13" fmla="*/ 182880 h 2004060"/>
              <a:gd name="connsiteX0" fmla="*/ 5791200 w 5943600"/>
              <a:gd name="connsiteY0" fmla="*/ 0 h 2004060"/>
              <a:gd name="connsiteX1" fmla="*/ 5082540 w 5943600"/>
              <a:gd name="connsiteY1" fmla="*/ 190500 h 2004060"/>
              <a:gd name="connsiteX2" fmla="*/ 4000500 w 5943600"/>
              <a:gd name="connsiteY2" fmla="*/ 541020 h 2004060"/>
              <a:gd name="connsiteX3" fmla="*/ 2247900 w 5943600"/>
              <a:gd name="connsiteY3" fmla="*/ 1120140 h 2004060"/>
              <a:gd name="connsiteX4" fmla="*/ 0 w 5943600"/>
              <a:gd name="connsiteY4" fmla="*/ 1988820 h 2004060"/>
              <a:gd name="connsiteX5" fmla="*/ 754380 w 5943600"/>
              <a:gd name="connsiteY5" fmla="*/ 2004060 h 2004060"/>
              <a:gd name="connsiteX6" fmla="*/ 1592580 w 5943600"/>
              <a:gd name="connsiteY6" fmla="*/ 1767840 h 2004060"/>
              <a:gd name="connsiteX7" fmla="*/ 2415540 w 5943600"/>
              <a:gd name="connsiteY7" fmla="*/ 1493520 h 2004060"/>
              <a:gd name="connsiteX8" fmla="*/ 3048000 w 5943600"/>
              <a:gd name="connsiteY8" fmla="*/ 1257300 h 2004060"/>
              <a:gd name="connsiteX9" fmla="*/ 3726180 w 5943600"/>
              <a:gd name="connsiteY9" fmla="*/ 967740 h 2004060"/>
              <a:gd name="connsiteX10" fmla="*/ 4351020 w 5943600"/>
              <a:gd name="connsiteY10" fmla="*/ 746760 h 2004060"/>
              <a:gd name="connsiteX11" fmla="*/ 5074920 w 5943600"/>
              <a:gd name="connsiteY11" fmla="*/ 472440 h 2004060"/>
              <a:gd name="connsiteX12" fmla="*/ 5562600 w 5943600"/>
              <a:gd name="connsiteY12" fmla="*/ 304800 h 2004060"/>
              <a:gd name="connsiteX13" fmla="*/ 5943600 w 5943600"/>
              <a:gd name="connsiteY13" fmla="*/ 182880 h 2004060"/>
              <a:gd name="connsiteX0" fmla="*/ 5791200 w 5943600"/>
              <a:gd name="connsiteY0" fmla="*/ 0 h 2004060"/>
              <a:gd name="connsiteX1" fmla="*/ 5082540 w 5943600"/>
              <a:gd name="connsiteY1" fmla="*/ 190500 h 2004060"/>
              <a:gd name="connsiteX2" fmla="*/ 3962400 w 5943600"/>
              <a:gd name="connsiteY2" fmla="*/ 495300 h 2004060"/>
              <a:gd name="connsiteX3" fmla="*/ 2247900 w 5943600"/>
              <a:gd name="connsiteY3" fmla="*/ 1120140 h 2004060"/>
              <a:gd name="connsiteX4" fmla="*/ 0 w 5943600"/>
              <a:gd name="connsiteY4" fmla="*/ 1988820 h 2004060"/>
              <a:gd name="connsiteX5" fmla="*/ 754380 w 5943600"/>
              <a:gd name="connsiteY5" fmla="*/ 2004060 h 2004060"/>
              <a:gd name="connsiteX6" fmla="*/ 1592580 w 5943600"/>
              <a:gd name="connsiteY6" fmla="*/ 1767840 h 2004060"/>
              <a:gd name="connsiteX7" fmla="*/ 2415540 w 5943600"/>
              <a:gd name="connsiteY7" fmla="*/ 1493520 h 2004060"/>
              <a:gd name="connsiteX8" fmla="*/ 3048000 w 5943600"/>
              <a:gd name="connsiteY8" fmla="*/ 1257300 h 2004060"/>
              <a:gd name="connsiteX9" fmla="*/ 3726180 w 5943600"/>
              <a:gd name="connsiteY9" fmla="*/ 967740 h 2004060"/>
              <a:gd name="connsiteX10" fmla="*/ 4351020 w 5943600"/>
              <a:gd name="connsiteY10" fmla="*/ 746760 h 2004060"/>
              <a:gd name="connsiteX11" fmla="*/ 5074920 w 5943600"/>
              <a:gd name="connsiteY11" fmla="*/ 472440 h 2004060"/>
              <a:gd name="connsiteX12" fmla="*/ 5562600 w 5943600"/>
              <a:gd name="connsiteY12" fmla="*/ 304800 h 2004060"/>
              <a:gd name="connsiteX13" fmla="*/ 5943600 w 5943600"/>
              <a:gd name="connsiteY13" fmla="*/ 182880 h 2004060"/>
              <a:gd name="connsiteX0" fmla="*/ 5791200 w 5943600"/>
              <a:gd name="connsiteY0" fmla="*/ 0 h 2004060"/>
              <a:gd name="connsiteX1" fmla="*/ 5082540 w 5943600"/>
              <a:gd name="connsiteY1" fmla="*/ 190500 h 2004060"/>
              <a:gd name="connsiteX2" fmla="*/ 3962400 w 5943600"/>
              <a:gd name="connsiteY2" fmla="*/ 495300 h 2004060"/>
              <a:gd name="connsiteX3" fmla="*/ 2247900 w 5943600"/>
              <a:gd name="connsiteY3" fmla="*/ 1120140 h 2004060"/>
              <a:gd name="connsiteX4" fmla="*/ 0 w 5943600"/>
              <a:gd name="connsiteY4" fmla="*/ 1988820 h 2004060"/>
              <a:gd name="connsiteX5" fmla="*/ 754380 w 5943600"/>
              <a:gd name="connsiteY5" fmla="*/ 2004060 h 2004060"/>
              <a:gd name="connsiteX6" fmla="*/ 1592580 w 5943600"/>
              <a:gd name="connsiteY6" fmla="*/ 1767840 h 2004060"/>
              <a:gd name="connsiteX7" fmla="*/ 2415540 w 5943600"/>
              <a:gd name="connsiteY7" fmla="*/ 1493520 h 2004060"/>
              <a:gd name="connsiteX8" fmla="*/ 3048000 w 5943600"/>
              <a:gd name="connsiteY8" fmla="*/ 1257300 h 2004060"/>
              <a:gd name="connsiteX9" fmla="*/ 3726180 w 5943600"/>
              <a:gd name="connsiteY9" fmla="*/ 967740 h 2004060"/>
              <a:gd name="connsiteX10" fmla="*/ 4267200 w 5943600"/>
              <a:gd name="connsiteY10" fmla="*/ 693420 h 2004060"/>
              <a:gd name="connsiteX11" fmla="*/ 5074920 w 5943600"/>
              <a:gd name="connsiteY11" fmla="*/ 472440 h 2004060"/>
              <a:gd name="connsiteX12" fmla="*/ 5562600 w 5943600"/>
              <a:gd name="connsiteY12" fmla="*/ 304800 h 2004060"/>
              <a:gd name="connsiteX13" fmla="*/ 5943600 w 5943600"/>
              <a:gd name="connsiteY13" fmla="*/ 182880 h 2004060"/>
              <a:gd name="connsiteX0" fmla="*/ 5791200 w 5943600"/>
              <a:gd name="connsiteY0" fmla="*/ 0 h 2004060"/>
              <a:gd name="connsiteX1" fmla="*/ 5082540 w 5943600"/>
              <a:gd name="connsiteY1" fmla="*/ 190500 h 2004060"/>
              <a:gd name="connsiteX2" fmla="*/ 3962400 w 5943600"/>
              <a:gd name="connsiteY2" fmla="*/ 495300 h 2004060"/>
              <a:gd name="connsiteX3" fmla="*/ 2247900 w 5943600"/>
              <a:gd name="connsiteY3" fmla="*/ 1120140 h 2004060"/>
              <a:gd name="connsiteX4" fmla="*/ 0 w 5943600"/>
              <a:gd name="connsiteY4" fmla="*/ 1988820 h 2004060"/>
              <a:gd name="connsiteX5" fmla="*/ 754380 w 5943600"/>
              <a:gd name="connsiteY5" fmla="*/ 2004060 h 2004060"/>
              <a:gd name="connsiteX6" fmla="*/ 1592580 w 5943600"/>
              <a:gd name="connsiteY6" fmla="*/ 1767840 h 2004060"/>
              <a:gd name="connsiteX7" fmla="*/ 2415540 w 5943600"/>
              <a:gd name="connsiteY7" fmla="*/ 1493520 h 2004060"/>
              <a:gd name="connsiteX8" fmla="*/ 3048000 w 5943600"/>
              <a:gd name="connsiteY8" fmla="*/ 1257300 h 2004060"/>
              <a:gd name="connsiteX9" fmla="*/ 3665220 w 5943600"/>
              <a:gd name="connsiteY9" fmla="*/ 891540 h 2004060"/>
              <a:gd name="connsiteX10" fmla="*/ 4267200 w 5943600"/>
              <a:gd name="connsiteY10" fmla="*/ 693420 h 2004060"/>
              <a:gd name="connsiteX11" fmla="*/ 5074920 w 5943600"/>
              <a:gd name="connsiteY11" fmla="*/ 472440 h 2004060"/>
              <a:gd name="connsiteX12" fmla="*/ 5562600 w 5943600"/>
              <a:gd name="connsiteY12" fmla="*/ 304800 h 2004060"/>
              <a:gd name="connsiteX13" fmla="*/ 5943600 w 5943600"/>
              <a:gd name="connsiteY13" fmla="*/ 182880 h 2004060"/>
              <a:gd name="connsiteX0" fmla="*/ 5791200 w 5943600"/>
              <a:gd name="connsiteY0" fmla="*/ 0 h 2004060"/>
              <a:gd name="connsiteX1" fmla="*/ 5082540 w 5943600"/>
              <a:gd name="connsiteY1" fmla="*/ 190500 h 2004060"/>
              <a:gd name="connsiteX2" fmla="*/ 3962400 w 5943600"/>
              <a:gd name="connsiteY2" fmla="*/ 495300 h 2004060"/>
              <a:gd name="connsiteX3" fmla="*/ 2247900 w 5943600"/>
              <a:gd name="connsiteY3" fmla="*/ 1120140 h 2004060"/>
              <a:gd name="connsiteX4" fmla="*/ 0 w 5943600"/>
              <a:gd name="connsiteY4" fmla="*/ 1988820 h 2004060"/>
              <a:gd name="connsiteX5" fmla="*/ 754380 w 5943600"/>
              <a:gd name="connsiteY5" fmla="*/ 2004060 h 2004060"/>
              <a:gd name="connsiteX6" fmla="*/ 1592580 w 5943600"/>
              <a:gd name="connsiteY6" fmla="*/ 1767840 h 2004060"/>
              <a:gd name="connsiteX7" fmla="*/ 2415540 w 5943600"/>
              <a:gd name="connsiteY7" fmla="*/ 1493520 h 2004060"/>
              <a:gd name="connsiteX8" fmla="*/ 3048000 w 5943600"/>
              <a:gd name="connsiteY8" fmla="*/ 1203960 h 2004060"/>
              <a:gd name="connsiteX9" fmla="*/ 3665220 w 5943600"/>
              <a:gd name="connsiteY9" fmla="*/ 891540 h 2004060"/>
              <a:gd name="connsiteX10" fmla="*/ 4267200 w 5943600"/>
              <a:gd name="connsiteY10" fmla="*/ 693420 h 2004060"/>
              <a:gd name="connsiteX11" fmla="*/ 5074920 w 5943600"/>
              <a:gd name="connsiteY11" fmla="*/ 472440 h 2004060"/>
              <a:gd name="connsiteX12" fmla="*/ 5562600 w 5943600"/>
              <a:gd name="connsiteY12" fmla="*/ 304800 h 2004060"/>
              <a:gd name="connsiteX13" fmla="*/ 5943600 w 5943600"/>
              <a:gd name="connsiteY13" fmla="*/ 182880 h 2004060"/>
              <a:gd name="connsiteX0" fmla="*/ 5791200 w 5943600"/>
              <a:gd name="connsiteY0" fmla="*/ 0 h 2004060"/>
              <a:gd name="connsiteX1" fmla="*/ 5082540 w 5943600"/>
              <a:gd name="connsiteY1" fmla="*/ 190500 h 2004060"/>
              <a:gd name="connsiteX2" fmla="*/ 3962400 w 5943600"/>
              <a:gd name="connsiteY2" fmla="*/ 495300 h 2004060"/>
              <a:gd name="connsiteX3" fmla="*/ 2247900 w 5943600"/>
              <a:gd name="connsiteY3" fmla="*/ 1120140 h 2004060"/>
              <a:gd name="connsiteX4" fmla="*/ 0 w 5943600"/>
              <a:gd name="connsiteY4" fmla="*/ 1988820 h 2004060"/>
              <a:gd name="connsiteX5" fmla="*/ 754380 w 5943600"/>
              <a:gd name="connsiteY5" fmla="*/ 2004060 h 2004060"/>
              <a:gd name="connsiteX6" fmla="*/ 1592580 w 5943600"/>
              <a:gd name="connsiteY6" fmla="*/ 1767840 h 2004060"/>
              <a:gd name="connsiteX7" fmla="*/ 2430780 w 5943600"/>
              <a:gd name="connsiteY7" fmla="*/ 1409700 h 2004060"/>
              <a:gd name="connsiteX8" fmla="*/ 3048000 w 5943600"/>
              <a:gd name="connsiteY8" fmla="*/ 1203960 h 2004060"/>
              <a:gd name="connsiteX9" fmla="*/ 3665220 w 5943600"/>
              <a:gd name="connsiteY9" fmla="*/ 891540 h 2004060"/>
              <a:gd name="connsiteX10" fmla="*/ 4267200 w 5943600"/>
              <a:gd name="connsiteY10" fmla="*/ 693420 h 2004060"/>
              <a:gd name="connsiteX11" fmla="*/ 5074920 w 5943600"/>
              <a:gd name="connsiteY11" fmla="*/ 472440 h 2004060"/>
              <a:gd name="connsiteX12" fmla="*/ 5562600 w 5943600"/>
              <a:gd name="connsiteY12" fmla="*/ 304800 h 2004060"/>
              <a:gd name="connsiteX13" fmla="*/ 5943600 w 5943600"/>
              <a:gd name="connsiteY13" fmla="*/ 182880 h 2004060"/>
              <a:gd name="connsiteX0" fmla="*/ 5791200 w 5943600"/>
              <a:gd name="connsiteY0" fmla="*/ 0 h 2004060"/>
              <a:gd name="connsiteX1" fmla="*/ 5082540 w 5943600"/>
              <a:gd name="connsiteY1" fmla="*/ 190500 h 2004060"/>
              <a:gd name="connsiteX2" fmla="*/ 3962400 w 5943600"/>
              <a:gd name="connsiteY2" fmla="*/ 495300 h 2004060"/>
              <a:gd name="connsiteX3" fmla="*/ 2247900 w 5943600"/>
              <a:gd name="connsiteY3" fmla="*/ 1120140 h 2004060"/>
              <a:gd name="connsiteX4" fmla="*/ 0 w 5943600"/>
              <a:gd name="connsiteY4" fmla="*/ 1988820 h 2004060"/>
              <a:gd name="connsiteX5" fmla="*/ 754380 w 5943600"/>
              <a:gd name="connsiteY5" fmla="*/ 2004060 h 2004060"/>
              <a:gd name="connsiteX6" fmla="*/ 1592580 w 5943600"/>
              <a:gd name="connsiteY6" fmla="*/ 1767840 h 2004060"/>
              <a:gd name="connsiteX7" fmla="*/ 2430780 w 5943600"/>
              <a:gd name="connsiteY7" fmla="*/ 1409700 h 2004060"/>
              <a:gd name="connsiteX8" fmla="*/ 3048000 w 5943600"/>
              <a:gd name="connsiteY8" fmla="*/ 1203960 h 2004060"/>
              <a:gd name="connsiteX9" fmla="*/ 3665220 w 5943600"/>
              <a:gd name="connsiteY9" fmla="*/ 891540 h 2004060"/>
              <a:gd name="connsiteX10" fmla="*/ 4267200 w 5943600"/>
              <a:gd name="connsiteY10" fmla="*/ 693420 h 2004060"/>
              <a:gd name="connsiteX11" fmla="*/ 5074920 w 5943600"/>
              <a:gd name="connsiteY11" fmla="*/ 472440 h 2004060"/>
              <a:gd name="connsiteX12" fmla="*/ 5562600 w 5943600"/>
              <a:gd name="connsiteY12" fmla="*/ 304800 h 2004060"/>
              <a:gd name="connsiteX13" fmla="*/ 5943600 w 5943600"/>
              <a:gd name="connsiteY13" fmla="*/ 182880 h 2004060"/>
              <a:gd name="connsiteX0" fmla="*/ 5791200 w 5943600"/>
              <a:gd name="connsiteY0" fmla="*/ 0 h 2004060"/>
              <a:gd name="connsiteX1" fmla="*/ 5082540 w 5943600"/>
              <a:gd name="connsiteY1" fmla="*/ 190500 h 2004060"/>
              <a:gd name="connsiteX2" fmla="*/ 3962400 w 5943600"/>
              <a:gd name="connsiteY2" fmla="*/ 495300 h 2004060"/>
              <a:gd name="connsiteX3" fmla="*/ 2247900 w 5943600"/>
              <a:gd name="connsiteY3" fmla="*/ 1120140 h 2004060"/>
              <a:gd name="connsiteX4" fmla="*/ 0 w 5943600"/>
              <a:gd name="connsiteY4" fmla="*/ 1988820 h 2004060"/>
              <a:gd name="connsiteX5" fmla="*/ 754380 w 5943600"/>
              <a:gd name="connsiteY5" fmla="*/ 2004060 h 2004060"/>
              <a:gd name="connsiteX6" fmla="*/ 1592580 w 5943600"/>
              <a:gd name="connsiteY6" fmla="*/ 1767840 h 2004060"/>
              <a:gd name="connsiteX7" fmla="*/ 2430780 w 5943600"/>
              <a:gd name="connsiteY7" fmla="*/ 1409700 h 2004060"/>
              <a:gd name="connsiteX8" fmla="*/ 3086100 w 5943600"/>
              <a:gd name="connsiteY8" fmla="*/ 1165860 h 2004060"/>
              <a:gd name="connsiteX9" fmla="*/ 3665220 w 5943600"/>
              <a:gd name="connsiteY9" fmla="*/ 891540 h 2004060"/>
              <a:gd name="connsiteX10" fmla="*/ 4267200 w 5943600"/>
              <a:gd name="connsiteY10" fmla="*/ 693420 h 2004060"/>
              <a:gd name="connsiteX11" fmla="*/ 5074920 w 5943600"/>
              <a:gd name="connsiteY11" fmla="*/ 472440 h 2004060"/>
              <a:gd name="connsiteX12" fmla="*/ 5562600 w 5943600"/>
              <a:gd name="connsiteY12" fmla="*/ 304800 h 2004060"/>
              <a:gd name="connsiteX13" fmla="*/ 5943600 w 5943600"/>
              <a:gd name="connsiteY13" fmla="*/ 182880 h 2004060"/>
              <a:gd name="connsiteX0" fmla="*/ 5791200 w 5943600"/>
              <a:gd name="connsiteY0" fmla="*/ 0 h 2004060"/>
              <a:gd name="connsiteX1" fmla="*/ 5082540 w 5943600"/>
              <a:gd name="connsiteY1" fmla="*/ 190500 h 2004060"/>
              <a:gd name="connsiteX2" fmla="*/ 3962400 w 5943600"/>
              <a:gd name="connsiteY2" fmla="*/ 495300 h 2004060"/>
              <a:gd name="connsiteX3" fmla="*/ 2247900 w 5943600"/>
              <a:gd name="connsiteY3" fmla="*/ 1120140 h 2004060"/>
              <a:gd name="connsiteX4" fmla="*/ 0 w 5943600"/>
              <a:gd name="connsiteY4" fmla="*/ 1988820 h 2004060"/>
              <a:gd name="connsiteX5" fmla="*/ 754380 w 5943600"/>
              <a:gd name="connsiteY5" fmla="*/ 2004060 h 2004060"/>
              <a:gd name="connsiteX6" fmla="*/ 1607820 w 5943600"/>
              <a:gd name="connsiteY6" fmla="*/ 1699260 h 2004060"/>
              <a:gd name="connsiteX7" fmla="*/ 2430780 w 5943600"/>
              <a:gd name="connsiteY7" fmla="*/ 1409700 h 2004060"/>
              <a:gd name="connsiteX8" fmla="*/ 3086100 w 5943600"/>
              <a:gd name="connsiteY8" fmla="*/ 1165860 h 2004060"/>
              <a:gd name="connsiteX9" fmla="*/ 3665220 w 5943600"/>
              <a:gd name="connsiteY9" fmla="*/ 891540 h 2004060"/>
              <a:gd name="connsiteX10" fmla="*/ 4267200 w 5943600"/>
              <a:gd name="connsiteY10" fmla="*/ 693420 h 2004060"/>
              <a:gd name="connsiteX11" fmla="*/ 5074920 w 5943600"/>
              <a:gd name="connsiteY11" fmla="*/ 472440 h 2004060"/>
              <a:gd name="connsiteX12" fmla="*/ 5562600 w 5943600"/>
              <a:gd name="connsiteY12" fmla="*/ 304800 h 2004060"/>
              <a:gd name="connsiteX13" fmla="*/ 5943600 w 5943600"/>
              <a:gd name="connsiteY13" fmla="*/ 182880 h 2004060"/>
              <a:gd name="connsiteX0" fmla="*/ 5791200 w 5943600"/>
              <a:gd name="connsiteY0" fmla="*/ 0 h 2004060"/>
              <a:gd name="connsiteX1" fmla="*/ 5082540 w 5943600"/>
              <a:gd name="connsiteY1" fmla="*/ 190500 h 2004060"/>
              <a:gd name="connsiteX2" fmla="*/ 3962400 w 5943600"/>
              <a:gd name="connsiteY2" fmla="*/ 495300 h 2004060"/>
              <a:gd name="connsiteX3" fmla="*/ 2247900 w 5943600"/>
              <a:gd name="connsiteY3" fmla="*/ 1120140 h 2004060"/>
              <a:gd name="connsiteX4" fmla="*/ 0 w 5943600"/>
              <a:gd name="connsiteY4" fmla="*/ 1988820 h 2004060"/>
              <a:gd name="connsiteX5" fmla="*/ 754380 w 5943600"/>
              <a:gd name="connsiteY5" fmla="*/ 2004060 h 2004060"/>
              <a:gd name="connsiteX6" fmla="*/ 1607820 w 5943600"/>
              <a:gd name="connsiteY6" fmla="*/ 1699260 h 2004060"/>
              <a:gd name="connsiteX7" fmla="*/ 2430780 w 5943600"/>
              <a:gd name="connsiteY7" fmla="*/ 1409700 h 2004060"/>
              <a:gd name="connsiteX8" fmla="*/ 3055620 w 5943600"/>
              <a:gd name="connsiteY8" fmla="*/ 1135380 h 2004060"/>
              <a:gd name="connsiteX9" fmla="*/ 3665220 w 5943600"/>
              <a:gd name="connsiteY9" fmla="*/ 891540 h 2004060"/>
              <a:gd name="connsiteX10" fmla="*/ 4267200 w 5943600"/>
              <a:gd name="connsiteY10" fmla="*/ 693420 h 2004060"/>
              <a:gd name="connsiteX11" fmla="*/ 5074920 w 5943600"/>
              <a:gd name="connsiteY11" fmla="*/ 472440 h 2004060"/>
              <a:gd name="connsiteX12" fmla="*/ 5562600 w 5943600"/>
              <a:gd name="connsiteY12" fmla="*/ 304800 h 2004060"/>
              <a:gd name="connsiteX13" fmla="*/ 5943600 w 5943600"/>
              <a:gd name="connsiteY13" fmla="*/ 182880 h 2004060"/>
              <a:gd name="connsiteX0" fmla="*/ 5791200 w 5943600"/>
              <a:gd name="connsiteY0" fmla="*/ 0 h 2004060"/>
              <a:gd name="connsiteX1" fmla="*/ 5082540 w 5943600"/>
              <a:gd name="connsiteY1" fmla="*/ 190500 h 2004060"/>
              <a:gd name="connsiteX2" fmla="*/ 3962400 w 5943600"/>
              <a:gd name="connsiteY2" fmla="*/ 495300 h 2004060"/>
              <a:gd name="connsiteX3" fmla="*/ 2247900 w 5943600"/>
              <a:gd name="connsiteY3" fmla="*/ 1120140 h 2004060"/>
              <a:gd name="connsiteX4" fmla="*/ 0 w 5943600"/>
              <a:gd name="connsiteY4" fmla="*/ 1988820 h 2004060"/>
              <a:gd name="connsiteX5" fmla="*/ 754380 w 5943600"/>
              <a:gd name="connsiteY5" fmla="*/ 2004060 h 2004060"/>
              <a:gd name="connsiteX6" fmla="*/ 1607820 w 5943600"/>
              <a:gd name="connsiteY6" fmla="*/ 1699260 h 2004060"/>
              <a:gd name="connsiteX7" fmla="*/ 2423160 w 5943600"/>
              <a:gd name="connsiteY7" fmla="*/ 1371600 h 2004060"/>
              <a:gd name="connsiteX8" fmla="*/ 3055620 w 5943600"/>
              <a:gd name="connsiteY8" fmla="*/ 1135380 h 2004060"/>
              <a:gd name="connsiteX9" fmla="*/ 3665220 w 5943600"/>
              <a:gd name="connsiteY9" fmla="*/ 891540 h 2004060"/>
              <a:gd name="connsiteX10" fmla="*/ 4267200 w 5943600"/>
              <a:gd name="connsiteY10" fmla="*/ 693420 h 2004060"/>
              <a:gd name="connsiteX11" fmla="*/ 5074920 w 5943600"/>
              <a:gd name="connsiteY11" fmla="*/ 472440 h 2004060"/>
              <a:gd name="connsiteX12" fmla="*/ 5562600 w 5943600"/>
              <a:gd name="connsiteY12" fmla="*/ 304800 h 2004060"/>
              <a:gd name="connsiteX13" fmla="*/ 5943600 w 5943600"/>
              <a:gd name="connsiteY13" fmla="*/ 182880 h 2004060"/>
              <a:gd name="connsiteX0" fmla="*/ 5791200 w 5943600"/>
              <a:gd name="connsiteY0" fmla="*/ 0 h 2004060"/>
              <a:gd name="connsiteX1" fmla="*/ 5082540 w 5943600"/>
              <a:gd name="connsiteY1" fmla="*/ 190500 h 2004060"/>
              <a:gd name="connsiteX2" fmla="*/ 3962400 w 5943600"/>
              <a:gd name="connsiteY2" fmla="*/ 495300 h 2004060"/>
              <a:gd name="connsiteX3" fmla="*/ 2247900 w 5943600"/>
              <a:gd name="connsiteY3" fmla="*/ 1120140 h 2004060"/>
              <a:gd name="connsiteX4" fmla="*/ 0 w 5943600"/>
              <a:gd name="connsiteY4" fmla="*/ 1988820 h 2004060"/>
              <a:gd name="connsiteX5" fmla="*/ 754380 w 5943600"/>
              <a:gd name="connsiteY5" fmla="*/ 2004060 h 2004060"/>
              <a:gd name="connsiteX6" fmla="*/ 1607820 w 5943600"/>
              <a:gd name="connsiteY6" fmla="*/ 1699260 h 2004060"/>
              <a:gd name="connsiteX7" fmla="*/ 2423160 w 5943600"/>
              <a:gd name="connsiteY7" fmla="*/ 1371600 h 2004060"/>
              <a:gd name="connsiteX8" fmla="*/ 3055620 w 5943600"/>
              <a:gd name="connsiteY8" fmla="*/ 1135380 h 2004060"/>
              <a:gd name="connsiteX9" fmla="*/ 3665220 w 5943600"/>
              <a:gd name="connsiteY9" fmla="*/ 891540 h 2004060"/>
              <a:gd name="connsiteX10" fmla="*/ 4267200 w 5943600"/>
              <a:gd name="connsiteY10" fmla="*/ 693420 h 2004060"/>
              <a:gd name="connsiteX11" fmla="*/ 5074920 w 5943600"/>
              <a:gd name="connsiteY11" fmla="*/ 472440 h 2004060"/>
              <a:gd name="connsiteX12" fmla="*/ 5562600 w 5943600"/>
              <a:gd name="connsiteY12" fmla="*/ 304800 h 2004060"/>
              <a:gd name="connsiteX13" fmla="*/ 5943600 w 5943600"/>
              <a:gd name="connsiteY13" fmla="*/ 182880 h 2004060"/>
              <a:gd name="connsiteX14" fmla="*/ 5791200 w 5943600"/>
              <a:gd name="connsiteY14" fmla="*/ 0 h 2004060"/>
              <a:gd name="connsiteX0" fmla="*/ 5791200 w 5806440"/>
              <a:gd name="connsiteY0" fmla="*/ 0 h 2004060"/>
              <a:gd name="connsiteX1" fmla="*/ 5082540 w 5806440"/>
              <a:gd name="connsiteY1" fmla="*/ 190500 h 2004060"/>
              <a:gd name="connsiteX2" fmla="*/ 3962400 w 5806440"/>
              <a:gd name="connsiteY2" fmla="*/ 495300 h 2004060"/>
              <a:gd name="connsiteX3" fmla="*/ 2247900 w 5806440"/>
              <a:gd name="connsiteY3" fmla="*/ 1120140 h 2004060"/>
              <a:gd name="connsiteX4" fmla="*/ 0 w 5806440"/>
              <a:gd name="connsiteY4" fmla="*/ 1988820 h 2004060"/>
              <a:gd name="connsiteX5" fmla="*/ 754380 w 5806440"/>
              <a:gd name="connsiteY5" fmla="*/ 2004060 h 2004060"/>
              <a:gd name="connsiteX6" fmla="*/ 1607820 w 5806440"/>
              <a:gd name="connsiteY6" fmla="*/ 1699260 h 2004060"/>
              <a:gd name="connsiteX7" fmla="*/ 2423160 w 5806440"/>
              <a:gd name="connsiteY7" fmla="*/ 1371600 h 2004060"/>
              <a:gd name="connsiteX8" fmla="*/ 3055620 w 5806440"/>
              <a:gd name="connsiteY8" fmla="*/ 1135380 h 2004060"/>
              <a:gd name="connsiteX9" fmla="*/ 3665220 w 5806440"/>
              <a:gd name="connsiteY9" fmla="*/ 891540 h 2004060"/>
              <a:gd name="connsiteX10" fmla="*/ 4267200 w 5806440"/>
              <a:gd name="connsiteY10" fmla="*/ 693420 h 2004060"/>
              <a:gd name="connsiteX11" fmla="*/ 5074920 w 5806440"/>
              <a:gd name="connsiteY11" fmla="*/ 472440 h 2004060"/>
              <a:gd name="connsiteX12" fmla="*/ 5562600 w 5806440"/>
              <a:gd name="connsiteY12" fmla="*/ 304800 h 2004060"/>
              <a:gd name="connsiteX13" fmla="*/ 5806440 w 5806440"/>
              <a:gd name="connsiteY13" fmla="*/ 198120 h 2004060"/>
              <a:gd name="connsiteX14" fmla="*/ 5791200 w 5806440"/>
              <a:gd name="connsiteY14" fmla="*/ 0 h 2004060"/>
              <a:gd name="connsiteX0" fmla="*/ 5791200 w 5806440"/>
              <a:gd name="connsiteY0" fmla="*/ 0 h 1988820"/>
              <a:gd name="connsiteX1" fmla="*/ 5082540 w 5806440"/>
              <a:gd name="connsiteY1" fmla="*/ 190500 h 1988820"/>
              <a:gd name="connsiteX2" fmla="*/ 3962400 w 5806440"/>
              <a:gd name="connsiteY2" fmla="*/ 495300 h 1988820"/>
              <a:gd name="connsiteX3" fmla="*/ 2247900 w 5806440"/>
              <a:gd name="connsiteY3" fmla="*/ 1120140 h 1988820"/>
              <a:gd name="connsiteX4" fmla="*/ 0 w 5806440"/>
              <a:gd name="connsiteY4" fmla="*/ 1988820 h 1988820"/>
              <a:gd name="connsiteX5" fmla="*/ 781541 w 5806440"/>
              <a:gd name="connsiteY5" fmla="*/ 1931632 h 1988820"/>
              <a:gd name="connsiteX6" fmla="*/ 1607820 w 5806440"/>
              <a:gd name="connsiteY6" fmla="*/ 1699260 h 1988820"/>
              <a:gd name="connsiteX7" fmla="*/ 2423160 w 5806440"/>
              <a:gd name="connsiteY7" fmla="*/ 1371600 h 1988820"/>
              <a:gd name="connsiteX8" fmla="*/ 3055620 w 5806440"/>
              <a:gd name="connsiteY8" fmla="*/ 1135380 h 1988820"/>
              <a:gd name="connsiteX9" fmla="*/ 3665220 w 5806440"/>
              <a:gd name="connsiteY9" fmla="*/ 891540 h 1988820"/>
              <a:gd name="connsiteX10" fmla="*/ 4267200 w 5806440"/>
              <a:gd name="connsiteY10" fmla="*/ 693420 h 1988820"/>
              <a:gd name="connsiteX11" fmla="*/ 5074920 w 5806440"/>
              <a:gd name="connsiteY11" fmla="*/ 472440 h 1988820"/>
              <a:gd name="connsiteX12" fmla="*/ 5562600 w 5806440"/>
              <a:gd name="connsiteY12" fmla="*/ 304800 h 1988820"/>
              <a:gd name="connsiteX13" fmla="*/ 5806440 w 5806440"/>
              <a:gd name="connsiteY13" fmla="*/ 198120 h 1988820"/>
              <a:gd name="connsiteX14" fmla="*/ 5791200 w 5806440"/>
              <a:gd name="connsiteY14" fmla="*/ 0 h 1988820"/>
              <a:gd name="connsiteX0" fmla="*/ 5791200 w 5806440"/>
              <a:gd name="connsiteY0" fmla="*/ 0 h 1988820"/>
              <a:gd name="connsiteX1" fmla="*/ 5082540 w 5806440"/>
              <a:gd name="connsiteY1" fmla="*/ 190500 h 1988820"/>
              <a:gd name="connsiteX2" fmla="*/ 3962400 w 5806440"/>
              <a:gd name="connsiteY2" fmla="*/ 495300 h 1988820"/>
              <a:gd name="connsiteX3" fmla="*/ 2247900 w 5806440"/>
              <a:gd name="connsiteY3" fmla="*/ 1120140 h 1988820"/>
              <a:gd name="connsiteX4" fmla="*/ 0 w 5806440"/>
              <a:gd name="connsiteY4" fmla="*/ 1988820 h 1988820"/>
              <a:gd name="connsiteX5" fmla="*/ 781541 w 5806440"/>
              <a:gd name="connsiteY5" fmla="*/ 1931632 h 1988820"/>
              <a:gd name="connsiteX6" fmla="*/ 1644034 w 5806440"/>
              <a:gd name="connsiteY6" fmla="*/ 1672100 h 1988820"/>
              <a:gd name="connsiteX7" fmla="*/ 2423160 w 5806440"/>
              <a:gd name="connsiteY7" fmla="*/ 1371600 h 1988820"/>
              <a:gd name="connsiteX8" fmla="*/ 3055620 w 5806440"/>
              <a:gd name="connsiteY8" fmla="*/ 1135380 h 1988820"/>
              <a:gd name="connsiteX9" fmla="*/ 3665220 w 5806440"/>
              <a:gd name="connsiteY9" fmla="*/ 891540 h 1988820"/>
              <a:gd name="connsiteX10" fmla="*/ 4267200 w 5806440"/>
              <a:gd name="connsiteY10" fmla="*/ 693420 h 1988820"/>
              <a:gd name="connsiteX11" fmla="*/ 5074920 w 5806440"/>
              <a:gd name="connsiteY11" fmla="*/ 472440 h 1988820"/>
              <a:gd name="connsiteX12" fmla="*/ 5562600 w 5806440"/>
              <a:gd name="connsiteY12" fmla="*/ 304800 h 1988820"/>
              <a:gd name="connsiteX13" fmla="*/ 5806440 w 5806440"/>
              <a:gd name="connsiteY13" fmla="*/ 198120 h 1988820"/>
              <a:gd name="connsiteX14" fmla="*/ 5791200 w 5806440"/>
              <a:gd name="connsiteY14" fmla="*/ 0 h 1988820"/>
              <a:gd name="connsiteX0" fmla="*/ 5791200 w 5806440"/>
              <a:gd name="connsiteY0" fmla="*/ 0 h 1988820"/>
              <a:gd name="connsiteX1" fmla="*/ 5082540 w 5806440"/>
              <a:gd name="connsiteY1" fmla="*/ 190500 h 1988820"/>
              <a:gd name="connsiteX2" fmla="*/ 3962400 w 5806440"/>
              <a:gd name="connsiteY2" fmla="*/ 495300 h 1988820"/>
              <a:gd name="connsiteX3" fmla="*/ 2247900 w 5806440"/>
              <a:gd name="connsiteY3" fmla="*/ 1120140 h 1988820"/>
              <a:gd name="connsiteX4" fmla="*/ 0 w 5806440"/>
              <a:gd name="connsiteY4" fmla="*/ 1988820 h 1988820"/>
              <a:gd name="connsiteX5" fmla="*/ 781541 w 5806440"/>
              <a:gd name="connsiteY5" fmla="*/ 1931632 h 1988820"/>
              <a:gd name="connsiteX6" fmla="*/ 1644034 w 5806440"/>
              <a:gd name="connsiteY6" fmla="*/ 1672100 h 1988820"/>
              <a:gd name="connsiteX7" fmla="*/ 2423160 w 5806440"/>
              <a:gd name="connsiteY7" fmla="*/ 1371600 h 1988820"/>
              <a:gd name="connsiteX8" fmla="*/ 3055620 w 5806440"/>
              <a:gd name="connsiteY8" fmla="*/ 1135380 h 1988820"/>
              <a:gd name="connsiteX9" fmla="*/ 3665220 w 5806440"/>
              <a:gd name="connsiteY9" fmla="*/ 891540 h 1988820"/>
              <a:gd name="connsiteX10" fmla="*/ 4267200 w 5806440"/>
              <a:gd name="connsiteY10" fmla="*/ 693420 h 1988820"/>
              <a:gd name="connsiteX11" fmla="*/ 4939118 w 5806440"/>
              <a:gd name="connsiteY11" fmla="*/ 463387 h 1988820"/>
              <a:gd name="connsiteX12" fmla="*/ 5562600 w 5806440"/>
              <a:gd name="connsiteY12" fmla="*/ 304800 h 1988820"/>
              <a:gd name="connsiteX13" fmla="*/ 5806440 w 5806440"/>
              <a:gd name="connsiteY13" fmla="*/ 198120 h 1988820"/>
              <a:gd name="connsiteX14" fmla="*/ 5791200 w 5806440"/>
              <a:gd name="connsiteY14" fmla="*/ 0 h 1988820"/>
              <a:gd name="connsiteX0" fmla="*/ 5664451 w 5806440"/>
              <a:gd name="connsiteY0" fmla="*/ 0 h 1943553"/>
              <a:gd name="connsiteX1" fmla="*/ 5082540 w 5806440"/>
              <a:gd name="connsiteY1" fmla="*/ 145233 h 1943553"/>
              <a:gd name="connsiteX2" fmla="*/ 3962400 w 5806440"/>
              <a:gd name="connsiteY2" fmla="*/ 450033 h 1943553"/>
              <a:gd name="connsiteX3" fmla="*/ 2247900 w 5806440"/>
              <a:gd name="connsiteY3" fmla="*/ 1074873 h 1943553"/>
              <a:gd name="connsiteX4" fmla="*/ 0 w 5806440"/>
              <a:gd name="connsiteY4" fmla="*/ 1943553 h 1943553"/>
              <a:gd name="connsiteX5" fmla="*/ 781541 w 5806440"/>
              <a:gd name="connsiteY5" fmla="*/ 1886365 h 1943553"/>
              <a:gd name="connsiteX6" fmla="*/ 1644034 w 5806440"/>
              <a:gd name="connsiteY6" fmla="*/ 1626833 h 1943553"/>
              <a:gd name="connsiteX7" fmla="*/ 2423160 w 5806440"/>
              <a:gd name="connsiteY7" fmla="*/ 1326333 h 1943553"/>
              <a:gd name="connsiteX8" fmla="*/ 3055620 w 5806440"/>
              <a:gd name="connsiteY8" fmla="*/ 1090113 h 1943553"/>
              <a:gd name="connsiteX9" fmla="*/ 3665220 w 5806440"/>
              <a:gd name="connsiteY9" fmla="*/ 846273 h 1943553"/>
              <a:gd name="connsiteX10" fmla="*/ 4267200 w 5806440"/>
              <a:gd name="connsiteY10" fmla="*/ 648153 h 1943553"/>
              <a:gd name="connsiteX11" fmla="*/ 4939118 w 5806440"/>
              <a:gd name="connsiteY11" fmla="*/ 418120 h 1943553"/>
              <a:gd name="connsiteX12" fmla="*/ 5562600 w 5806440"/>
              <a:gd name="connsiteY12" fmla="*/ 259533 h 1943553"/>
              <a:gd name="connsiteX13" fmla="*/ 5806440 w 5806440"/>
              <a:gd name="connsiteY13" fmla="*/ 152853 h 1943553"/>
              <a:gd name="connsiteX14" fmla="*/ 5664451 w 5806440"/>
              <a:gd name="connsiteY14" fmla="*/ 0 h 1943553"/>
              <a:gd name="connsiteX0" fmla="*/ 5664451 w 5806440"/>
              <a:gd name="connsiteY0" fmla="*/ 0 h 1943553"/>
              <a:gd name="connsiteX1" fmla="*/ 5082540 w 5806440"/>
              <a:gd name="connsiteY1" fmla="*/ 145233 h 1943553"/>
              <a:gd name="connsiteX2" fmla="*/ 3962400 w 5806440"/>
              <a:gd name="connsiteY2" fmla="*/ 450033 h 1943553"/>
              <a:gd name="connsiteX3" fmla="*/ 2247900 w 5806440"/>
              <a:gd name="connsiteY3" fmla="*/ 1074873 h 1943553"/>
              <a:gd name="connsiteX4" fmla="*/ 0 w 5806440"/>
              <a:gd name="connsiteY4" fmla="*/ 1943553 h 1943553"/>
              <a:gd name="connsiteX5" fmla="*/ 781541 w 5806440"/>
              <a:gd name="connsiteY5" fmla="*/ 1886365 h 1943553"/>
              <a:gd name="connsiteX6" fmla="*/ 1571607 w 5806440"/>
              <a:gd name="connsiteY6" fmla="*/ 1590619 h 1943553"/>
              <a:gd name="connsiteX7" fmla="*/ 2423160 w 5806440"/>
              <a:gd name="connsiteY7" fmla="*/ 1326333 h 1943553"/>
              <a:gd name="connsiteX8" fmla="*/ 3055620 w 5806440"/>
              <a:gd name="connsiteY8" fmla="*/ 1090113 h 1943553"/>
              <a:gd name="connsiteX9" fmla="*/ 3665220 w 5806440"/>
              <a:gd name="connsiteY9" fmla="*/ 846273 h 1943553"/>
              <a:gd name="connsiteX10" fmla="*/ 4267200 w 5806440"/>
              <a:gd name="connsiteY10" fmla="*/ 648153 h 1943553"/>
              <a:gd name="connsiteX11" fmla="*/ 4939118 w 5806440"/>
              <a:gd name="connsiteY11" fmla="*/ 418120 h 1943553"/>
              <a:gd name="connsiteX12" fmla="*/ 5562600 w 5806440"/>
              <a:gd name="connsiteY12" fmla="*/ 259533 h 1943553"/>
              <a:gd name="connsiteX13" fmla="*/ 5806440 w 5806440"/>
              <a:gd name="connsiteY13" fmla="*/ 152853 h 1943553"/>
              <a:gd name="connsiteX14" fmla="*/ 5664451 w 5806440"/>
              <a:gd name="connsiteY14" fmla="*/ 0 h 1943553"/>
              <a:gd name="connsiteX0" fmla="*/ 5664451 w 5806440"/>
              <a:gd name="connsiteY0" fmla="*/ 0 h 1943553"/>
              <a:gd name="connsiteX1" fmla="*/ 5082540 w 5806440"/>
              <a:gd name="connsiteY1" fmla="*/ 145233 h 1943553"/>
              <a:gd name="connsiteX2" fmla="*/ 3962400 w 5806440"/>
              <a:gd name="connsiteY2" fmla="*/ 450033 h 1943553"/>
              <a:gd name="connsiteX3" fmla="*/ 1668479 w 5806440"/>
              <a:gd name="connsiteY3" fmla="*/ 1255942 h 1943553"/>
              <a:gd name="connsiteX4" fmla="*/ 0 w 5806440"/>
              <a:gd name="connsiteY4" fmla="*/ 1943553 h 1943553"/>
              <a:gd name="connsiteX5" fmla="*/ 781541 w 5806440"/>
              <a:gd name="connsiteY5" fmla="*/ 1886365 h 1943553"/>
              <a:gd name="connsiteX6" fmla="*/ 1571607 w 5806440"/>
              <a:gd name="connsiteY6" fmla="*/ 1590619 h 1943553"/>
              <a:gd name="connsiteX7" fmla="*/ 2423160 w 5806440"/>
              <a:gd name="connsiteY7" fmla="*/ 1326333 h 1943553"/>
              <a:gd name="connsiteX8" fmla="*/ 3055620 w 5806440"/>
              <a:gd name="connsiteY8" fmla="*/ 1090113 h 1943553"/>
              <a:gd name="connsiteX9" fmla="*/ 3665220 w 5806440"/>
              <a:gd name="connsiteY9" fmla="*/ 846273 h 1943553"/>
              <a:gd name="connsiteX10" fmla="*/ 4267200 w 5806440"/>
              <a:gd name="connsiteY10" fmla="*/ 648153 h 1943553"/>
              <a:gd name="connsiteX11" fmla="*/ 4939118 w 5806440"/>
              <a:gd name="connsiteY11" fmla="*/ 418120 h 1943553"/>
              <a:gd name="connsiteX12" fmla="*/ 5562600 w 5806440"/>
              <a:gd name="connsiteY12" fmla="*/ 259533 h 1943553"/>
              <a:gd name="connsiteX13" fmla="*/ 5806440 w 5806440"/>
              <a:gd name="connsiteY13" fmla="*/ 152853 h 1943553"/>
              <a:gd name="connsiteX14" fmla="*/ 5664451 w 5806440"/>
              <a:gd name="connsiteY14" fmla="*/ 0 h 1943553"/>
              <a:gd name="connsiteX0" fmla="*/ 5664451 w 5806440"/>
              <a:gd name="connsiteY0" fmla="*/ 0 h 1943553"/>
              <a:gd name="connsiteX1" fmla="*/ 5082540 w 5806440"/>
              <a:gd name="connsiteY1" fmla="*/ 145233 h 1943553"/>
              <a:gd name="connsiteX2" fmla="*/ 3962400 w 5806440"/>
              <a:gd name="connsiteY2" fmla="*/ 450033 h 1943553"/>
              <a:gd name="connsiteX3" fmla="*/ 1668479 w 5806440"/>
              <a:gd name="connsiteY3" fmla="*/ 1255942 h 1943553"/>
              <a:gd name="connsiteX4" fmla="*/ 0 w 5806440"/>
              <a:gd name="connsiteY4" fmla="*/ 1943553 h 1943553"/>
              <a:gd name="connsiteX5" fmla="*/ 908290 w 5806440"/>
              <a:gd name="connsiteY5" fmla="*/ 1904472 h 1943553"/>
              <a:gd name="connsiteX6" fmla="*/ 1571607 w 5806440"/>
              <a:gd name="connsiteY6" fmla="*/ 1590619 h 1943553"/>
              <a:gd name="connsiteX7" fmla="*/ 2423160 w 5806440"/>
              <a:gd name="connsiteY7" fmla="*/ 1326333 h 1943553"/>
              <a:gd name="connsiteX8" fmla="*/ 3055620 w 5806440"/>
              <a:gd name="connsiteY8" fmla="*/ 1090113 h 1943553"/>
              <a:gd name="connsiteX9" fmla="*/ 3665220 w 5806440"/>
              <a:gd name="connsiteY9" fmla="*/ 846273 h 1943553"/>
              <a:gd name="connsiteX10" fmla="*/ 4267200 w 5806440"/>
              <a:gd name="connsiteY10" fmla="*/ 648153 h 1943553"/>
              <a:gd name="connsiteX11" fmla="*/ 4939118 w 5806440"/>
              <a:gd name="connsiteY11" fmla="*/ 418120 h 1943553"/>
              <a:gd name="connsiteX12" fmla="*/ 5562600 w 5806440"/>
              <a:gd name="connsiteY12" fmla="*/ 259533 h 1943553"/>
              <a:gd name="connsiteX13" fmla="*/ 5806440 w 5806440"/>
              <a:gd name="connsiteY13" fmla="*/ 152853 h 1943553"/>
              <a:gd name="connsiteX14" fmla="*/ 5664451 w 5806440"/>
              <a:gd name="connsiteY14" fmla="*/ 0 h 1943553"/>
              <a:gd name="connsiteX0" fmla="*/ 5664451 w 5806440"/>
              <a:gd name="connsiteY0" fmla="*/ 0 h 1943553"/>
              <a:gd name="connsiteX1" fmla="*/ 5082540 w 5806440"/>
              <a:gd name="connsiteY1" fmla="*/ 145233 h 1943553"/>
              <a:gd name="connsiteX2" fmla="*/ 3962400 w 5806440"/>
              <a:gd name="connsiteY2" fmla="*/ 450033 h 1943553"/>
              <a:gd name="connsiteX3" fmla="*/ 1668479 w 5806440"/>
              <a:gd name="connsiteY3" fmla="*/ 1255942 h 1943553"/>
              <a:gd name="connsiteX4" fmla="*/ 0 w 5806440"/>
              <a:gd name="connsiteY4" fmla="*/ 1943553 h 1943553"/>
              <a:gd name="connsiteX5" fmla="*/ 908290 w 5806440"/>
              <a:gd name="connsiteY5" fmla="*/ 1904472 h 1943553"/>
              <a:gd name="connsiteX6" fmla="*/ 1634982 w 5806440"/>
              <a:gd name="connsiteY6" fmla="*/ 1608726 h 1943553"/>
              <a:gd name="connsiteX7" fmla="*/ 2423160 w 5806440"/>
              <a:gd name="connsiteY7" fmla="*/ 1326333 h 1943553"/>
              <a:gd name="connsiteX8" fmla="*/ 3055620 w 5806440"/>
              <a:gd name="connsiteY8" fmla="*/ 1090113 h 1943553"/>
              <a:gd name="connsiteX9" fmla="*/ 3665220 w 5806440"/>
              <a:gd name="connsiteY9" fmla="*/ 846273 h 1943553"/>
              <a:gd name="connsiteX10" fmla="*/ 4267200 w 5806440"/>
              <a:gd name="connsiteY10" fmla="*/ 648153 h 1943553"/>
              <a:gd name="connsiteX11" fmla="*/ 4939118 w 5806440"/>
              <a:gd name="connsiteY11" fmla="*/ 418120 h 1943553"/>
              <a:gd name="connsiteX12" fmla="*/ 5562600 w 5806440"/>
              <a:gd name="connsiteY12" fmla="*/ 259533 h 1943553"/>
              <a:gd name="connsiteX13" fmla="*/ 5806440 w 5806440"/>
              <a:gd name="connsiteY13" fmla="*/ 152853 h 1943553"/>
              <a:gd name="connsiteX14" fmla="*/ 5664451 w 5806440"/>
              <a:gd name="connsiteY14" fmla="*/ 0 h 1943553"/>
              <a:gd name="connsiteX0" fmla="*/ 5664451 w 5806440"/>
              <a:gd name="connsiteY0" fmla="*/ 0 h 1943553"/>
              <a:gd name="connsiteX1" fmla="*/ 5082540 w 5806440"/>
              <a:gd name="connsiteY1" fmla="*/ 145233 h 1943553"/>
              <a:gd name="connsiteX2" fmla="*/ 3962400 w 5806440"/>
              <a:gd name="connsiteY2" fmla="*/ 450033 h 1943553"/>
              <a:gd name="connsiteX3" fmla="*/ 1668479 w 5806440"/>
              <a:gd name="connsiteY3" fmla="*/ 1255942 h 1943553"/>
              <a:gd name="connsiteX4" fmla="*/ 0 w 5806440"/>
              <a:gd name="connsiteY4" fmla="*/ 1943553 h 1943553"/>
              <a:gd name="connsiteX5" fmla="*/ 908290 w 5806440"/>
              <a:gd name="connsiteY5" fmla="*/ 1904472 h 1943553"/>
              <a:gd name="connsiteX6" fmla="*/ 1634982 w 5806440"/>
              <a:gd name="connsiteY6" fmla="*/ 1608726 h 1943553"/>
              <a:gd name="connsiteX7" fmla="*/ 2386946 w 5806440"/>
              <a:gd name="connsiteY7" fmla="*/ 1308226 h 1943553"/>
              <a:gd name="connsiteX8" fmla="*/ 3055620 w 5806440"/>
              <a:gd name="connsiteY8" fmla="*/ 1090113 h 1943553"/>
              <a:gd name="connsiteX9" fmla="*/ 3665220 w 5806440"/>
              <a:gd name="connsiteY9" fmla="*/ 846273 h 1943553"/>
              <a:gd name="connsiteX10" fmla="*/ 4267200 w 5806440"/>
              <a:gd name="connsiteY10" fmla="*/ 648153 h 1943553"/>
              <a:gd name="connsiteX11" fmla="*/ 4939118 w 5806440"/>
              <a:gd name="connsiteY11" fmla="*/ 418120 h 1943553"/>
              <a:gd name="connsiteX12" fmla="*/ 5562600 w 5806440"/>
              <a:gd name="connsiteY12" fmla="*/ 259533 h 1943553"/>
              <a:gd name="connsiteX13" fmla="*/ 5806440 w 5806440"/>
              <a:gd name="connsiteY13" fmla="*/ 152853 h 1943553"/>
              <a:gd name="connsiteX14" fmla="*/ 5664451 w 5806440"/>
              <a:gd name="connsiteY14" fmla="*/ 0 h 1943553"/>
              <a:gd name="connsiteX0" fmla="*/ 5664451 w 5806440"/>
              <a:gd name="connsiteY0" fmla="*/ 0 h 1943553"/>
              <a:gd name="connsiteX1" fmla="*/ 5082540 w 5806440"/>
              <a:gd name="connsiteY1" fmla="*/ 145233 h 1943553"/>
              <a:gd name="connsiteX2" fmla="*/ 3962400 w 5806440"/>
              <a:gd name="connsiteY2" fmla="*/ 450033 h 1943553"/>
              <a:gd name="connsiteX3" fmla="*/ 1668479 w 5806440"/>
              <a:gd name="connsiteY3" fmla="*/ 1255942 h 1943553"/>
              <a:gd name="connsiteX4" fmla="*/ 0 w 5806440"/>
              <a:gd name="connsiteY4" fmla="*/ 1943553 h 1943553"/>
              <a:gd name="connsiteX5" fmla="*/ 908290 w 5806440"/>
              <a:gd name="connsiteY5" fmla="*/ 1904472 h 1943553"/>
              <a:gd name="connsiteX6" fmla="*/ 1634982 w 5806440"/>
              <a:gd name="connsiteY6" fmla="*/ 1608726 h 1943553"/>
              <a:gd name="connsiteX7" fmla="*/ 2386946 w 5806440"/>
              <a:gd name="connsiteY7" fmla="*/ 1308226 h 1943553"/>
              <a:gd name="connsiteX8" fmla="*/ 3055620 w 5806440"/>
              <a:gd name="connsiteY8" fmla="*/ 1044846 h 1943553"/>
              <a:gd name="connsiteX9" fmla="*/ 3665220 w 5806440"/>
              <a:gd name="connsiteY9" fmla="*/ 846273 h 1943553"/>
              <a:gd name="connsiteX10" fmla="*/ 4267200 w 5806440"/>
              <a:gd name="connsiteY10" fmla="*/ 648153 h 1943553"/>
              <a:gd name="connsiteX11" fmla="*/ 4939118 w 5806440"/>
              <a:gd name="connsiteY11" fmla="*/ 418120 h 1943553"/>
              <a:gd name="connsiteX12" fmla="*/ 5562600 w 5806440"/>
              <a:gd name="connsiteY12" fmla="*/ 259533 h 1943553"/>
              <a:gd name="connsiteX13" fmla="*/ 5806440 w 5806440"/>
              <a:gd name="connsiteY13" fmla="*/ 152853 h 1943553"/>
              <a:gd name="connsiteX14" fmla="*/ 5664451 w 5806440"/>
              <a:gd name="connsiteY14" fmla="*/ 0 h 1943553"/>
              <a:gd name="connsiteX0" fmla="*/ 5664451 w 5806440"/>
              <a:gd name="connsiteY0" fmla="*/ 0 h 1943553"/>
              <a:gd name="connsiteX1" fmla="*/ 5082540 w 5806440"/>
              <a:gd name="connsiteY1" fmla="*/ 145233 h 1943553"/>
              <a:gd name="connsiteX2" fmla="*/ 3962400 w 5806440"/>
              <a:gd name="connsiteY2" fmla="*/ 450033 h 1943553"/>
              <a:gd name="connsiteX3" fmla="*/ 1668479 w 5806440"/>
              <a:gd name="connsiteY3" fmla="*/ 1255942 h 1943553"/>
              <a:gd name="connsiteX4" fmla="*/ 0 w 5806440"/>
              <a:gd name="connsiteY4" fmla="*/ 1943553 h 1943553"/>
              <a:gd name="connsiteX5" fmla="*/ 908290 w 5806440"/>
              <a:gd name="connsiteY5" fmla="*/ 1904472 h 1943553"/>
              <a:gd name="connsiteX6" fmla="*/ 1634982 w 5806440"/>
              <a:gd name="connsiteY6" fmla="*/ 1608726 h 1943553"/>
              <a:gd name="connsiteX7" fmla="*/ 2386946 w 5806440"/>
              <a:gd name="connsiteY7" fmla="*/ 1308226 h 1943553"/>
              <a:gd name="connsiteX8" fmla="*/ 3055620 w 5806440"/>
              <a:gd name="connsiteY8" fmla="*/ 1044846 h 1943553"/>
              <a:gd name="connsiteX9" fmla="*/ 3773862 w 5806440"/>
              <a:gd name="connsiteY9" fmla="*/ 810059 h 1943553"/>
              <a:gd name="connsiteX10" fmla="*/ 4267200 w 5806440"/>
              <a:gd name="connsiteY10" fmla="*/ 648153 h 1943553"/>
              <a:gd name="connsiteX11" fmla="*/ 4939118 w 5806440"/>
              <a:gd name="connsiteY11" fmla="*/ 418120 h 1943553"/>
              <a:gd name="connsiteX12" fmla="*/ 5562600 w 5806440"/>
              <a:gd name="connsiteY12" fmla="*/ 259533 h 1943553"/>
              <a:gd name="connsiteX13" fmla="*/ 5806440 w 5806440"/>
              <a:gd name="connsiteY13" fmla="*/ 152853 h 1943553"/>
              <a:gd name="connsiteX14" fmla="*/ 5664451 w 5806440"/>
              <a:gd name="connsiteY14" fmla="*/ 0 h 1943553"/>
              <a:gd name="connsiteX0" fmla="*/ 5664451 w 5806440"/>
              <a:gd name="connsiteY0" fmla="*/ 0 h 1943553"/>
              <a:gd name="connsiteX1" fmla="*/ 5082540 w 5806440"/>
              <a:gd name="connsiteY1" fmla="*/ 145233 h 1943553"/>
              <a:gd name="connsiteX2" fmla="*/ 3962400 w 5806440"/>
              <a:gd name="connsiteY2" fmla="*/ 450033 h 1943553"/>
              <a:gd name="connsiteX3" fmla="*/ 1668479 w 5806440"/>
              <a:gd name="connsiteY3" fmla="*/ 1255942 h 1943553"/>
              <a:gd name="connsiteX4" fmla="*/ 0 w 5806440"/>
              <a:gd name="connsiteY4" fmla="*/ 1943553 h 1943553"/>
              <a:gd name="connsiteX5" fmla="*/ 908290 w 5806440"/>
              <a:gd name="connsiteY5" fmla="*/ 1904472 h 1943553"/>
              <a:gd name="connsiteX6" fmla="*/ 1634982 w 5806440"/>
              <a:gd name="connsiteY6" fmla="*/ 1608726 h 1943553"/>
              <a:gd name="connsiteX7" fmla="*/ 2386946 w 5806440"/>
              <a:gd name="connsiteY7" fmla="*/ 1308226 h 1943553"/>
              <a:gd name="connsiteX8" fmla="*/ 3055620 w 5806440"/>
              <a:gd name="connsiteY8" fmla="*/ 1044846 h 1943553"/>
              <a:gd name="connsiteX9" fmla="*/ 3773862 w 5806440"/>
              <a:gd name="connsiteY9" fmla="*/ 810059 h 1943553"/>
              <a:gd name="connsiteX10" fmla="*/ 4267200 w 5806440"/>
              <a:gd name="connsiteY10" fmla="*/ 648153 h 1943553"/>
              <a:gd name="connsiteX11" fmla="*/ 4939118 w 5806440"/>
              <a:gd name="connsiteY11" fmla="*/ 418120 h 1943553"/>
              <a:gd name="connsiteX12" fmla="*/ 5562600 w 5806440"/>
              <a:gd name="connsiteY12" fmla="*/ 259533 h 1943553"/>
              <a:gd name="connsiteX13" fmla="*/ 5806440 w 5806440"/>
              <a:gd name="connsiteY13" fmla="*/ 152853 h 1943553"/>
              <a:gd name="connsiteX14" fmla="*/ 5664451 w 5806440"/>
              <a:gd name="connsiteY14" fmla="*/ 0 h 1943553"/>
              <a:gd name="connsiteX0" fmla="*/ 5664451 w 5806440"/>
              <a:gd name="connsiteY0" fmla="*/ 0 h 1943553"/>
              <a:gd name="connsiteX1" fmla="*/ 5082540 w 5806440"/>
              <a:gd name="connsiteY1" fmla="*/ 145233 h 1943553"/>
              <a:gd name="connsiteX2" fmla="*/ 3962400 w 5806440"/>
              <a:gd name="connsiteY2" fmla="*/ 450033 h 1943553"/>
              <a:gd name="connsiteX3" fmla="*/ 1668479 w 5806440"/>
              <a:gd name="connsiteY3" fmla="*/ 1255942 h 1943553"/>
              <a:gd name="connsiteX4" fmla="*/ 0 w 5806440"/>
              <a:gd name="connsiteY4" fmla="*/ 1943553 h 1943553"/>
              <a:gd name="connsiteX5" fmla="*/ 908290 w 5806440"/>
              <a:gd name="connsiteY5" fmla="*/ 1904472 h 1943553"/>
              <a:gd name="connsiteX6" fmla="*/ 1634982 w 5806440"/>
              <a:gd name="connsiteY6" fmla="*/ 1608726 h 1943553"/>
              <a:gd name="connsiteX7" fmla="*/ 2386946 w 5806440"/>
              <a:gd name="connsiteY7" fmla="*/ 1308226 h 1943553"/>
              <a:gd name="connsiteX8" fmla="*/ 3091834 w 5806440"/>
              <a:gd name="connsiteY8" fmla="*/ 1099166 h 1943553"/>
              <a:gd name="connsiteX9" fmla="*/ 3773862 w 5806440"/>
              <a:gd name="connsiteY9" fmla="*/ 810059 h 1943553"/>
              <a:gd name="connsiteX10" fmla="*/ 4267200 w 5806440"/>
              <a:gd name="connsiteY10" fmla="*/ 648153 h 1943553"/>
              <a:gd name="connsiteX11" fmla="*/ 4939118 w 5806440"/>
              <a:gd name="connsiteY11" fmla="*/ 418120 h 1943553"/>
              <a:gd name="connsiteX12" fmla="*/ 5562600 w 5806440"/>
              <a:gd name="connsiteY12" fmla="*/ 259533 h 1943553"/>
              <a:gd name="connsiteX13" fmla="*/ 5806440 w 5806440"/>
              <a:gd name="connsiteY13" fmla="*/ 152853 h 1943553"/>
              <a:gd name="connsiteX14" fmla="*/ 5664451 w 5806440"/>
              <a:gd name="connsiteY14" fmla="*/ 0 h 1943553"/>
              <a:gd name="connsiteX0" fmla="*/ 5782146 w 5806440"/>
              <a:gd name="connsiteY0" fmla="*/ 0 h 2006927"/>
              <a:gd name="connsiteX1" fmla="*/ 5082540 w 5806440"/>
              <a:gd name="connsiteY1" fmla="*/ 208607 h 2006927"/>
              <a:gd name="connsiteX2" fmla="*/ 3962400 w 5806440"/>
              <a:gd name="connsiteY2" fmla="*/ 513407 h 2006927"/>
              <a:gd name="connsiteX3" fmla="*/ 1668479 w 5806440"/>
              <a:gd name="connsiteY3" fmla="*/ 1319316 h 2006927"/>
              <a:gd name="connsiteX4" fmla="*/ 0 w 5806440"/>
              <a:gd name="connsiteY4" fmla="*/ 2006927 h 2006927"/>
              <a:gd name="connsiteX5" fmla="*/ 908290 w 5806440"/>
              <a:gd name="connsiteY5" fmla="*/ 1967846 h 2006927"/>
              <a:gd name="connsiteX6" fmla="*/ 1634982 w 5806440"/>
              <a:gd name="connsiteY6" fmla="*/ 1672100 h 2006927"/>
              <a:gd name="connsiteX7" fmla="*/ 2386946 w 5806440"/>
              <a:gd name="connsiteY7" fmla="*/ 1371600 h 2006927"/>
              <a:gd name="connsiteX8" fmla="*/ 3091834 w 5806440"/>
              <a:gd name="connsiteY8" fmla="*/ 1162540 h 2006927"/>
              <a:gd name="connsiteX9" fmla="*/ 3773862 w 5806440"/>
              <a:gd name="connsiteY9" fmla="*/ 873433 h 2006927"/>
              <a:gd name="connsiteX10" fmla="*/ 4267200 w 5806440"/>
              <a:gd name="connsiteY10" fmla="*/ 711527 h 2006927"/>
              <a:gd name="connsiteX11" fmla="*/ 4939118 w 5806440"/>
              <a:gd name="connsiteY11" fmla="*/ 481494 h 2006927"/>
              <a:gd name="connsiteX12" fmla="*/ 5562600 w 5806440"/>
              <a:gd name="connsiteY12" fmla="*/ 322907 h 2006927"/>
              <a:gd name="connsiteX13" fmla="*/ 5806440 w 5806440"/>
              <a:gd name="connsiteY13" fmla="*/ 216227 h 2006927"/>
              <a:gd name="connsiteX14" fmla="*/ 5782146 w 5806440"/>
              <a:gd name="connsiteY14" fmla="*/ 0 h 2006927"/>
              <a:gd name="connsiteX0" fmla="*/ 5782146 w 5806440"/>
              <a:gd name="connsiteY0" fmla="*/ 0 h 2006927"/>
              <a:gd name="connsiteX1" fmla="*/ 5082540 w 5806440"/>
              <a:gd name="connsiteY1" fmla="*/ 208607 h 2006927"/>
              <a:gd name="connsiteX2" fmla="*/ 3962400 w 5806440"/>
              <a:gd name="connsiteY2" fmla="*/ 513407 h 2006927"/>
              <a:gd name="connsiteX3" fmla="*/ 1668479 w 5806440"/>
              <a:gd name="connsiteY3" fmla="*/ 1319316 h 2006927"/>
              <a:gd name="connsiteX4" fmla="*/ 0 w 5806440"/>
              <a:gd name="connsiteY4" fmla="*/ 2006927 h 2006927"/>
              <a:gd name="connsiteX5" fmla="*/ 908290 w 5806440"/>
              <a:gd name="connsiteY5" fmla="*/ 1967846 h 2006927"/>
              <a:gd name="connsiteX6" fmla="*/ 1634982 w 5806440"/>
              <a:gd name="connsiteY6" fmla="*/ 1672100 h 2006927"/>
              <a:gd name="connsiteX7" fmla="*/ 2386946 w 5806440"/>
              <a:gd name="connsiteY7" fmla="*/ 1371600 h 2006927"/>
              <a:gd name="connsiteX8" fmla="*/ 3064673 w 5806440"/>
              <a:gd name="connsiteY8" fmla="*/ 1090112 h 2006927"/>
              <a:gd name="connsiteX9" fmla="*/ 3773862 w 5806440"/>
              <a:gd name="connsiteY9" fmla="*/ 873433 h 2006927"/>
              <a:gd name="connsiteX10" fmla="*/ 4267200 w 5806440"/>
              <a:gd name="connsiteY10" fmla="*/ 711527 h 2006927"/>
              <a:gd name="connsiteX11" fmla="*/ 4939118 w 5806440"/>
              <a:gd name="connsiteY11" fmla="*/ 481494 h 2006927"/>
              <a:gd name="connsiteX12" fmla="*/ 5562600 w 5806440"/>
              <a:gd name="connsiteY12" fmla="*/ 322907 h 2006927"/>
              <a:gd name="connsiteX13" fmla="*/ 5806440 w 5806440"/>
              <a:gd name="connsiteY13" fmla="*/ 216227 h 2006927"/>
              <a:gd name="connsiteX14" fmla="*/ 5782146 w 5806440"/>
              <a:gd name="connsiteY14" fmla="*/ 0 h 2006927"/>
              <a:gd name="connsiteX0" fmla="*/ 5782146 w 5806440"/>
              <a:gd name="connsiteY0" fmla="*/ 0 h 2006927"/>
              <a:gd name="connsiteX1" fmla="*/ 5082540 w 5806440"/>
              <a:gd name="connsiteY1" fmla="*/ 208607 h 2006927"/>
              <a:gd name="connsiteX2" fmla="*/ 3962400 w 5806440"/>
              <a:gd name="connsiteY2" fmla="*/ 513407 h 2006927"/>
              <a:gd name="connsiteX3" fmla="*/ 1668479 w 5806440"/>
              <a:gd name="connsiteY3" fmla="*/ 1319316 h 2006927"/>
              <a:gd name="connsiteX4" fmla="*/ 0 w 5806440"/>
              <a:gd name="connsiteY4" fmla="*/ 2006927 h 2006927"/>
              <a:gd name="connsiteX5" fmla="*/ 908290 w 5806440"/>
              <a:gd name="connsiteY5" fmla="*/ 1967846 h 2006927"/>
              <a:gd name="connsiteX6" fmla="*/ 1634982 w 5806440"/>
              <a:gd name="connsiteY6" fmla="*/ 1672100 h 2006927"/>
              <a:gd name="connsiteX7" fmla="*/ 2386946 w 5806440"/>
              <a:gd name="connsiteY7" fmla="*/ 1371600 h 2006927"/>
              <a:gd name="connsiteX8" fmla="*/ 3091833 w 5806440"/>
              <a:gd name="connsiteY8" fmla="*/ 1135379 h 2006927"/>
              <a:gd name="connsiteX9" fmla="*/ 3773862 w 5806440"/>
              <a:gd name="connsiteY9" fmla="*/ 873433 h 2006927"/>
              <a:gd name="connsiteX10" fmla="*/ 4267200 w 5806440"/>
              <a:gd name="connsiteY10" fmla="*/ 711527 h 2006927"/>
              <a:gd name="connsiteX11" fmla="*/ 4939118 w 5806440"/>
              <a:gd name="connsiteY11" fmla="*/ 481494 h 2006927"/>
              <a:gd name="connsiteX12" fmla="*/ 5562600 w 5806440"/>
              <a:gd name="connsiteY12" fmla="*/ 322907 h 2006927"/>
              <a:gd name="connsiteX13" fmla="*/ 5806440 w 5806440"/>
              <a:gd name="connsiteY13" fmla="*/ 216227 h 2006927"/>
              <a:gd name="connsiteX14" fmla="*/ 5782146 w 5806440"/>
              <a:gd name="connsiteY14" fmla="*/ 0 h 2006927"/>
              <a:gd name="connsiteX0" fmla="*/ 5782146 w 5806440"/>
              <a:gd name="connsiteY0" fmla="*/ 0 h 2006927"/>
              <a:gd name="connsiteX1" fmla="*/ 5082540 w 5806440"/>
              <a:gd name="connsiteY1" fmla="*/ 208607 h 2006927"/>
              <a:gd name="connsiteX2" fmla="*/ 3962400 w 5806440"/>
              <a:gd name="connsiteY2" fmla="*/ 513407 h 2006927"/>
              <a:gd name="connsiteX3" fmla="*/ 1668479 w 5806440"/>
              <a:gd name="connsiteY3" fmla="*/ 1319316 h 2006927"/>
              <a:gd name="connsiteX4" fmla="*/ 0 w 5806440"/>
              <a:gd name="connsiteY4" fmla="*/ 2006927 h 2006927"/>
              <a:gd name="connsiteX5" fmla="*/ 908290 w 5806440"/>
              <a:gd name="connsiteY5" fmla="*/ 1967846 h 2006927"/>
              <a:gd name="connsiteX6" fmla="*/ 1634982 w 5806440"/>
              <a:gd name="connsiteY6" fmla="*/ 1672100 h 2006927"/>
              <a:gd name="connsiteX7" fmla="*/ 2386946 w 5806440"/>
              <a:gd name="connsiteY7" fmla="*/ 1371600 h 2006927"/>
              <a:gd name="connsiteX8" fmla="*/ 3091833 w 5806440"/>
              <a:gd name="connsiteY8" fmla="*/ 1135379 h 2006927"/>
              <a:gd name="connsiteX9" fmla="*/ 3773862 w 5806440"/>
              <a:gd name="connsiteY9" fmla="*/ 873433 h 2006927"/>
              <a:gd name="connsiteX10" fmla="*/ 4267200 w 5806440"/>
              <a:gd name="connsiteY10" fmla="*/ 711527 h 2006927"/>
              <a:gd name="connsiteX11" fmla="*/ 4939118 w 5806440"/>
              <a:gd name="connsiteY11" fmla="*/ 526761 h 2006927"/>
              <a:gd name="connsiteX12" fmla="*/ 5562600 w 5806440"/>
              <a:gd name="connsiteY12" fmla="*/ 322907 h 2006927"/>
              <a:gd name="connsiteX13" fmla="*/ 5806440 w 5806440"/>
              <a:gd name="connsiteY13" fmla="*/ 216227 h 2006927"/>
              <a:gd name="connsiteX14" fmla="*/ 5782146 w 5806440"/>
              <a:gd name="connsiteY14" fmla="*/ 0 h 200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06440" h="2006927">
                <a:moveTo>
                  <a:pt x="5782146" y="0"/>
                </a:moveTo>
                <a:lnTo>
                  <a:pt x="5082540" y="208607"/>
                </a:lnTo>
                <a:lnTo>
                  <a:pt x="3962400" y="513407"/>
                </a:lnTo>
                <a:lnTo>
                  <a:pt x="1668479" y="1319316"/>
                </a:lnTo>
                <a:lnTo>
                  <a:pt x="0" y="2006927"/>
                </a:lnTo>
                <a:lnTo>
                  <a:pt x="908290" y="1967846"/>
                </a:lnTo>
                <a:lnTo>
                  <a:pt x="1634982" y="1672100"/>
                </a:lnTo>
                <a:lnTo>
                  <a:pt x="2386946" y="1371600"/>
                </a:lnTo>
                <a:cubicBezTo>
                  <a:pt x="2712066" y="1277620"/>
                  <a:pt x="2860680" y="1218407"/>
                  <a:pt x="3091833" y="1135379"/>
                </a:cubicBezTo>
                <a:cubicBezTo>
                  <a:pt x="3322986" y="1052351"/>
                  <a:pt x="3354686" y="1013133"/>
                  <a:pt x="3773862" y="873433"/>
                </a:cubicBezTo>
                <a:lnTo>
                  <a:pt x="4267200" y="711527"/>
                </a:lnTo>
                <a:lnTo>
                  <a:pt x="4939118" y="526761"/>
                </a:lnTo>
                <a:lnTo>
                  <a:pt x="5562600" y="322907"/>
                </a:lnTo>
                <a:lnTo>
                  <a:pt x="5806440" y="216227"/>
                </a:lnTo>
                <a:lnTo>
                  <a:pt x="5782146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6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2" descr="Az árvízi levezető sáv kialakításának elvi váz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448" y="3964237"/>
            <a:ext cx="2056552" cy="2893763"/>
          </a:xfrm>
          <a:prstGeom prst="rect">
            <a:avLst/>
          </a:prstGeom>
          <a:noFill/>
          <a:extLst/>
        </p:spPr>
      </p:pic>
      <p:sp>
        <p:nvSpPr>
          <p:cNvPr id="12" name="Szövegdoboz 11"/>
          <p:cNvSpPr txBox="1"/>
          <p:nvPr/>
        </p:nvSpPr>
        <p:spPr>
          <a:xfrm>
            <a:off x="539552" y="6444115"/>
            <a:ext cx="6547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i="1" dirty="0" smtClean="0"/>
              <a:t>A Rába hullámtere a 2009-es árvízkor (ÉDUVIZIG </a:t>
            </a:r>
            <a:r>
              <a:rPr lang="hu-HU" sz="1400" i="1" dirty="0" err="1" smtClean="0"/>
              <a:t>légifotó</a:t>
            </a:r>
            <a:r>
              <a:rPr lang="hu-HU" sz="1400" i="1" dirty="0" smtClean="0"/>
              <a:t>)</a:t>
            </a:r>
            <a:endParaRPr lang="hu-HU" sz="1400" i="1" dirty="0"/>
          </a:p>
        </p:txBody>
      </p:sp>
      <p:sp>
        <p:nvSpPr>
          <p:cNvPr id="14" name="Cím 3"/>
          <p:cNvSpPr txBox="1">
            <a:spLocks/>
          </p:cNvSpPr>
          <p:nvPr/>
        </p:nvSpPr>
        <p:spPr>
          <a:xfrm>
            <a:off x="447989" y="44624"/>
            <a:ext cx="7436379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Víztestekre vonatkozó intézkedések</a:t>
            </a:r>
            <a:br>
              <a:rPr lang="hu-HU" smtClean="0"/>
            </a:br>
            <a:r>
              <a:rPr lang="hu-HU" smtClean="0"/>
              <a:t>Rába-völgy projekt </a:t>
            </a:r>
            <a:r>
              <a:rPr lang="hu-HU" altLang="hu-HU" i="1" smtClean="0"/>
              <a:t>(KEHOP-1.3.0)</a:t>
            </a:r>
            <a:endParaRPr lang="hu-HU" i="1" dirty="0"/>
          </a:p>
        </p:txBody>
      </p:sp>
      <p:sp>
        <p:nvSpPr>
          <p:cNvPr id="13" name="Téglalap 12"/>
          <p:cNvSpPr/>
          <p:nvPr/>
        </p:nvSpPr>
        <p:spPr>
          <a:xfrm>
            <a:off x="987331" y="146057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dirty="0"/>
          </a:p>
        </p:txBody>
      </p:sp>
      <p:sp>
        <p:nvSpPr>
          <p:cNvPr id="16" name="Rectangle 2"/>
          <p:cNvSpPr txBox="1">
            <a:spLocks/>
          </p:cNvSpPr>
          <p:nvPr/>
        </p:nvSpPr>
        <p:spPr>
          <a:xfrm>
            <a:off x="0" y="1268760"/>
            <a:ext cx="9144000" cy="432048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hu-HU" sz="2000" b="1" dirty="0" smtClean="0">
                <a:latin typeface="+mn-lt"/>
                <a:ea typeface="+mn-ea"/>
                <a:cs typeface="+mn-cs"/>
              </a:rPr>
              <a:t>S</a:t>
            </a:r>
            <a:r>
              <a:rPr lang="hu-HU" altLang="hu-HU" sz="2000" b="1" dirty="0" smtClean="0"/>
              <a:t>zabadon hagyandó levezető sáv </a:t>
            </a:r>
            <a:r>
              <a:rPr lang="hu-HU" sz="2000" b="1" dirty="0" smtClean="0">
                <a:latin typeface="+mn-lt"/>
                <a:ea typeface="+mn-ea"/>
                <a:cs typeface="+mn-cs"/>
              </a:rPr>
              <a:t>kialakítása</a:t>
            </a:r>
            <a:endParaRPr lang="hu-HU" altLang="hu-HU" sz="2000" b="1" i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44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436379" cy="864096"/>
          </a:xfrm>
        </p:spPr>
        <p:txBody>
          <a:bodyPr>
            <a:normAutofit/>
          </a:bodyPr>
          <a:lstStyle/>
          <a:p>
            <a:r>
              <a:rPr lang="hu-HU" dirty="0"/>
              <a:t>Víztestekre vonatkozó </a:t>
            </a:r>
            <a:r>
              <a:rPr lang="hu-HU" dirty="0" smtClean="0"/>
              <a:t>intézkedések</a:t>
            </a:r>
            <a:br>
              <a:rPr lang="hu-HU" dirty="0" smtClean="0"/>
            </a:br>
            <a:r>
              <a:rPr lang="hu-HU" dirty="0"/>
              <a:t>Rába-völgy </a:t>
            </a:r>
            <a:r>
              <a:rPr lang="hu-HU" dirty="0" smtClean="0"/>
              <a:t>projekt </a:t>
            </a:r>
            <a:r>
              <a:rPr lang="hu-HU" altLang="hu-HU" i="1" dirty="0"/>
              <a:t>(KEHOP-1.3.0)</a:t>
            </a:r>
            <a:endParaRPr lang="hu-HU" i="1" dirty="0"/>
          </a:p>
        </p:txBody>
      </p:sp>
      <p:sp>
        <p:nvSpPr>
          <p:cNvPr id="12" name="Rectangle 2"/>
          <p:cNvSpPr txBox="1">
            <a:spLocks/>
          </p:cNvSpPr>
          <p:nvPr/>
        </p:nvSpPr>
        <p:spPr>
          <a:xfrm>
            <a:off x="0" y="1268760"/>
            <a:ext cx="9144000" cy="648072"/>
          </a:xfrm>
          <a:prstGeom prst="rect">
            <a:avLst/>
          </a:prstGeom>
        </p:spPr>
        <p:txBody>
          <a:bodyPr rtlCol="0"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hu-HU" sz="2000" b="1" dirty="0">
                <a:latin typeface="+mn-lt"/>
                <a:ea typeface="+mn-ea"/>
                <a:cs typeface="+mn-cs"/>
              </a:rPr>
              <a:t>Holtágak visszakapcsolása az árvízlevezetésbe és fenékküszöb kialakítása</a:t>
            </a:r>
            <a:endParaRPr lang="hu-HU" altLang="hu-HU" sz="2000" b="1" dirty="0" smtClean="0">
              <a:latin typeface="+mn-lt"/>
              <a:ea typeface="+mn-ea"/>
              <a:cs typeface="+mn-cs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hu-HU" altLang="hu-HU" sz="2000" dirty="0" smtClean="0">
                <a:latin typeface="+mn-lt"/>
                <a:ea typeface="+mn-ea"/>
                <a:cs typeface="+mn-cs"/>
              </a:rPr>
              <a:t>Vizes élőhelyek kialakítása.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23022"/>
            <a:ext cx="6768752" cy="461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2195736" y="6510763"/>
            <a:ext cx="6840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 smtClean="0"/>
              <a:t>Forrás:  </a:t>
            </a:r>
            <a:r>
              <a:rPr lang="hu-HU" sz="1400" i="1" dirty="0"/>
              <a:t>NAGYVÍZI MEDERKEZELÉSI TERV </a:t>
            </a:r>
            <a:r>
              <a:rPr lang="hu-HU" sz="1400" i="1" dirty="0" smtClean="0"/>
              <a:t>01.NMT.09. Rába Vág-Győr között </a:t>
            </a:r>
            <a:endParaRPr lang="hu-HU" sz="1400" i="1" dirty="0"/>
          </a:p>
        </p:txBody>
      </p:sp>
    </p:spTree>
    <p:extLst>
      <p:ext uri="{BB962C8B-B14F-4D97-AF65-F5344CB8AC3E}">
        <p14:creationId xmlns:p14="http://schemas.microsoft.com/office/powerpoint/2010/main" val="186124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Diagram 1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t="2774" r="2760" b="4898"/>
          <a:stretch/>
        </p:blipFill>
        <p:spPr bwMode="auto">
          <a:xfrm>
            <a:off x="107504" y="1916832"/>
            <a:ext cx="892899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/>
          </p:cNvSpPr>
          <p:nvPr/>
        </p:nvSpPr>
        <p:spPr>
          <a:xfrm>
            <a:off x="-13070" y="1268760"/>
            <a:ext cx="9144000" cy="720080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latin typeface="+mn-lt"/>
                <a:ea typeface="+mn-ea"/>
                <a:cs typeface="+mn-cs"/>
              </a:rPr>
              <a:t>Árvízlevezető képességet javító beavatkozások </a:t>
            </a:r>
            <a:r>
              <a:rPr lang="hu-HU" altLang="hu-HU" sz="2000" b="1" dirty="0"/>
              <a:t>várható </a:t>
            </a:r>
            <a:r>
              <a:rPr lang="hu-HU" altLang="hu-HU" sz="2000" b="1" dirty="0" smtClean="0"/>
              <a:t>vízszintcsökkentésének </a:t>
            </a:r>
            <a:r>
              <a:rPr lang="hu-HU" altLang="hu-HU" sz="2000" b="1" dirty="0"/>
              <a:t>mértéke</a:t>
            </a:r>
            <a:r>
              <a:rPr lang="hu-HU" sz="2000" b="1" dirty="0" smtClean="0">
                <a:latin typeface="+mn-lt"/>
                <a:ea typeface="+mn-ea"/>
                <a:cs typeface="+mn-cs"/>
              </a:rPr>
              <a:t> a Rába folyó Győr-Vág közötti szakaszán</a:t>
            </a:r>
            <a:endParaRPr lang="hu-HU" altLang="hu-HU" sz="2000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Cím 3"/>
          <p:cNvSpPr txBox="1">
            <a:spLocks/>
          </p:cNvSpPr>
          <p:nvPr/>
        </p:nvSpPr>
        <p:spPr>
          <a:xfrm>
            <a:off x="447989" y="44624"/>
            <a:ext cx="7436379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Víztestekre vonatkozó intézkedések</a:t>
            </a:r>
            <a:br>
              <a:rPr lang="hu-HU" smtClean="0"/>
            </a:br>
            <a:r>
              <a:rPr lang="hu-HU" smtClean="0"/>
              <a:t>Rába-völgy projekt </a:t>
            </a:r>
            <a:r>
              <a:rPr lang="hu-HU" altLang="hu-HU" i="1" smtClean="0"/>
              <a:t>(KEHOP-1.3.0)</a:t>
            </a:r>
            <a:endParaRPr lang="hu-HU" i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2195736" y="6510763"/>
            <a:ext cx="6840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 smtClean="0"/>
              <a:t>Forrás:  </a:t>
            </a:r>
            <a:r>
              <a:rPr lang="hu-HU" sz="1400" i="1" dirty="0"/>
              <a:t>NAGYVÍZI MEDERKEZELÉSI TERV </a:t>
            </a:r>
            <a:r>
              <a:rPr lang="hu-HU" sz="1400" i="1" dirty="0" smtClean="0"/>
              <a:t>01.NMT.09. Rába Vág-Győr között </a:t>
            </a:r>
            <a:endParaRPr lang="hu-HU" sz="1400" i="1" dirty="0"/>
          </a:p>
        </p:txBody>
      </p:sp>
    </p:spTree>
    <p:extLst>
      <p:ext uri="{BB962C8B-B14F-4D97-AF65-F5344CB8AC3E}">
        <p14:creationId xmlns:p14="http://schemas.microsoft.com/office/powerpoint/2010/main" val="37030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5781</TotalTime>
  <Words>750</Words>
  <Application>Microsoft Office PowerPoint</Application>
  <PresentationFormat>Diavetítés a képernyőre (4:3 oldalarány)</PresentationFormat>
  <Paragraphs>85</Paragraphs>
  <Slides>10</Slides>
  <Notes>10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A Vízgyűjtő-gazdálkodási terv felülvizsgálata  az Észak-dunántúli Vízügyi Igazgatóság működési területén  területi fórum  Víztestekre vonatkozó intézkedések  Rába-völgy projekt </vt:lpstr>
      <vt:lpstr>PowerPoint bemutató</vt:lpstr>
      <vt:lpstr>PowerPoint bemutató</vt:lpstr>
      <vt:lpstr>Víztestekre vonatkozó intézkedések Rába-völgy projekt (KEHOP-1.3.0)</vt:lpstr>
      <vt:lpstr>Víztestekre vonatkozó intézkedések Rába-völgy projekt (KEHOP-1.3.0)</vt:lpstr>
      <vt:lpstr>Víztestekre vonatkozó intézkedések Rába-völgy projekt (KEHOP-1.3.0)</vt:lpstr>
      <vt:lpstr>PowerPoint bemutató</vt:lpstr>
      <vt:lpstr>Víztestekre vonatkozó intézkedések Rába-völgy projekt (KEHOP-1.3.0)</vt:lpstr>
      <vt:lpstr>PowerPoint bemutató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Horváth Ádám</cp:lastModifiedBy>
  <cp:revision>101</cp:revision>
  <cp:lastPrinted>2015-08-26T07:21:02Z</cp:lastPrinted>
  <dcterms:created xsi:type="dcterms:W3CDTF">2014-03-03T11:13:53Z</dcterms:created>
  <dcterms:modified xsi:type="dcterms:W3CDTF">2015-08-26T07:21:58Z</dcterms:modified>
</cp:coreProperties>
</file>